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notesMasterIdLst>
    <p:notesMasterId r:id="rId39"/>
  </p:notesMasterIdLst>
  <p:handoutMasterIdLst>
    <p:handoutMasterId r:id="rId40"/>
  </p:handoutMasterIdLst>
  <p:sldIdLst>
    <p:sldId id="271" r:id="rId3"/>
    <p:sldId id="272" r:id="rId4"/>
    <p:sldId id="306" r:id="rId5"/>
    <p:sldId id="278" r:id="rId6"/>
    <p:sldId id="280" r:id="rId7"/>
    <p:sldId id="281" r:id="rId8"/>
    <p:sldId id="282" r:id="rId9"/>
    <p:sldId id="284" r:id="rId10"/>
    <p:sldId id="285" r:id="rId11"/>
    <p:sldId id="286" r:id="rId12"/>
    <p:sldId id="287" r:id="rId13"/>
    <p:sldId id="288" r:id="rId14"/>
    <p:sldId id="289" r:id="rId15"/>
    <p:sldId id="304" r:id="rId16"/>
    <p:sldId id="305" r:id="rId17"/>
    <p:sldId id="316" r:id="rId18"/>
    <p:sldId id="290" r:id="rId19"/>
    <p:sldId id="291" r:id="rId20"/>
    <p:sldId id="302" r:id="rId21"/>
    <p:sldId id="292" r:id="rId22"/>
    <p:sldId id="293" r:id="rId23"/>
    <p:sldId id="294" r:id="rId24"/>
    <p:sldId id="295" r:id="rId25"/>
    <p:sldId id="317" r:id="rId26"/>
    <p:sldId id="303" r:id="rId27"/>
    <p:sldId id="320" r:id="rId28"/>
    <p:sldId id="296" r:id="rId29"/>
    <p:sldId id="307" r:id="rId30"/>
    <p:sldId id="309" r:id="rId31"/>
    <p:sldId id="310" r:id="rId32"/>
    <p:sldId id="314" r:id="rId33"/>
    <p:sldId id="319" r:id="rId34"/>
    <p:sldId id="312" r:id="rId35"/>
    <p:sldId id="318" r:id="rId36"/>
    <p:sldId id="315" r:id="rId37"/>
    <p:sldId id="268" r:id="rId38"/>
  </p:sldIdLst>
  <p:sldSz cx="9144000" cy="6858000" type="screen4x3"/>
  <p:notesSz cx="6883400" cy="10033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003F87"/>
    <a:srgbClr val="777777"/>
    <a:srgbClr val="9EC9E3"/>
    <a:srgbClr val="C4DEF2"/>
    <a:srgbClr val="6B6B6B"/>
    <a:srgbClr val="949494"/>
    <a:srgbClr val="969696"/>
    <a:srgbClr val="6AACD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294" y="552"/>
      </p:cViewPr>
      <p:guideLst>
        <p:guide orient="horz" pos="258"/>
        <p:guide pos="2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0" d="100"/>
          <a:sy n="60" d="100"/>
        </p:scale>
        <p:origin x="-3384" y="-112"/>
      </p:cViewPr>
      <p:guideLst>
        <p:guide orient="horz" pos="3160"/>
        <p:guide pos="216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pitchFamily="-106" charset="0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900" y="0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pitchFamily="-106" charset="0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9763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pitchFamily="-106" charset="0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900" y="9529763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D19A7F4E-2184-4CB9-B362-E280FA9D8811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pitchFamily="-106" charset="0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900" y="0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pitchFamily="-106" charset="0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3450" y="752475"/>
            <a:ext cx="5016500" cy="3762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65675"/>
            <a:ext cx="550545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9763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pitchFamily="-106" charset="0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59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900" y="9529763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99395935-A1A5-4E77-9984-EBC1CA36100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395935-A1A5-4E77-9984-EBC1CA361008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>
              <a:ea typeface="ＭＳ Ｐゴシック" pitchFamily="-106" charset="-128"/>
            </a:endParaRPr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679F74-DD3C-4357-B065-D569654FBE88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>
              <a:ea typeface="ＭＳ Ｐゴシック" pitchFamily="-106" charset="-128"/>
            </a:endParaRPr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679F74-DD3C-4357-B065-D569654FBE88}" type="slidenum">
              <a:rPr lang="es-ES" smtClean="0"/>
              <a:pPr/>
              <a:t>29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5E0E3-0375-435D-84C1-70C43EBF4EFC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8B1F7-7D14-4CE7-98AA-A2B27959585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FC407-D48D-4463-8224-62A380DD18D3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C72DB-11EC-4918-B5F2-A71C65712D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3443288"/>
            <a:ext cx="2105025" cy="2290762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443288"/>
            <a:ext cx="6167438" cy="2290762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2CEB8-7650-4191-A4F3-8A4ADF389E3A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7C3A3-3F53-493A-9DE1-1A739F77039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0C822-FC9C-4EEF-AFE2-D0150D7C6A7E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Pàgina </a:t>
            </a:r>
            <a:fld id="{1EDB0954-7C27-4871-8B93-61D02BA55F4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0066"/>
              </a:buClr>
              <a:buFont typeface="Wingdings" pitchFamily="2" charset="2"/>
              <a:buChar char="Ø"/>
              <a:defRPr/>
            </a:lvl1pPr>
            <a:lvl2pPr>
              <a:buClr>
                <a:srgbClr val="CC0000"/>
              </a:buClr>
              <a:buFont typeface="Wingdings" pitchFamily="2" charset="2"/>
              <a:buChar char="v"/>
              <a:defRPr/>
            </a:lvl2pPr>
            <a:lvl3pPr>
              <a:buClr>
                <a:srgbClr val="660066"/>
              </a:buClr>
              <a:buFont typeface="Wingdings" pitchFamily="2" charset="2"/>
              <a:buChar char="§"/>
              <a:defRPr b="1">
                <a:latin typeface="Verdana" pitchFamily="34" charset="0"/>
              </a:defRPr>
            </a:lvl3pPr>
            <a:lvl4pPr>
              <a:buFont typeface="Wingdings" pitchFamily="2" charset="2"/>
              <a:buChar char="v"/>
              <a:defRPr/>
            </a:lvl4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2E49E-7FE1-47AC-AB44-7CD60318E711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Pàgina </a:t>
            </a:r>
            <a:fld id="{D68E2246-F2C3-433A-80B6-5F53D08FAA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C9C76-FA82-4251-A477-D052BEC49332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Pàgina </a:t>
            </a:r>
            <a:fld id="{E7F98605-4E4C-40F7-9C25-2D9913297E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5588" y="1597025"/>
            <a:ext cx="4278312" cy="4529138"/>
          </a:xfrm>
        </p:spPr>
        <p:txBody>
          <a:bodyPr/>
          <a:lstStyle>
            <a:lvl1pPr>
              <a:buClr>
                <a:schemeClr val="accent1">
                  <a:lumMod val="25000"/>
                </a:schemeClr>
              </a:buClr>
              <a:defRPr sz="2800"/>
            </a:lvl1pPr>
            <a:lvl2pPr>
              <a:buClr>
                <a:srgbClr val="0099CC"/>
              </a:buClr>
              <a:defRPr sz="2400"/>
            </a:lvl2pPr>
            <a:lvl3pPr>
              <a:buClr>
                <a:srgbClr val="66FFFF"/>
              </a:buCl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97025"/>
            <a:ext cx="4278313" cy="4529138"/>
          </a:xfrm>
        </p:spPr>
        <p:txBody>
          <a:bodyPr/>
          <a:lstStyle>
            <a:lvl1pPr>
              <a:buClr>
                <a:srgbClr val="003366"/>
              </a:buClr>
              <a:defRPr sz="2800"/>
            </a:lvl1pPr>
            <a:lvl2pPr>
              <a:buClr>
                <a:srgbClr val="0099CC"/>
              </a:buClr>
              <a:defRPr sz="2400"/>
            </a:lvl2pPr>
            <a:lvl3pPr>
              <a:buClr>
                <a:srgbClr val="00FFFF"/>
              </a:buCl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CDDF4-1F0B-4ADF-89C5-B1C0C487D3EF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Pàgina </a:t>
            </a:r>
            <a:fld id="{05D7C3A0-4420-4F72-A482-8E824DB7F9A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88968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4651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buClr>
                <a:srgbClr val="003366"/>
              </a:buClr>
              <a:defRPr sz="2000">
                <a:latin typeface="Verdana" pitchFamily="34" charset="0"/>
              </a:defRPr>
            </a:lvl1pPr>
            <a:lvl2pPr>
              <a:buClr>
                <a:srgbClr val="0099CC"/>
              </a:buClr>
              <a:defRPr sz="2000">
                <a:latin typeface="Verdana" pitchFamily="34" charset="0"/>
              </a:defRPr>
            </a:lvl2pPr>
            <a:lvl3pPr>
              <a:buClr>
                <a:srgbClr val="00FFCC"/>
              </a:buClr>
              <a:defRPr sz="2000" b="1">
                <a:latin typeface="Verdana" pitchFamily="34" charset="0"/>
              </a:defRPr>
            </a:lvl3pPr>
            <a:lvl4pPr>
              <a:defRPr sz="2000">
                <a:latin typeface="Verdana" pitchFamily="34" charset="0"/>
              </a:defRPr>
            </a:lvl4pPr>
            <a:lvl5pPr>
              <a:defRPr sz="2000">
                <a:latin typeface="Verdan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651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buClr>
                <a:srgbClr val="003366"/>
              </a:buClr>
              <a:defRPr sz="2000">
                <a:latin typeface="Verdana" pitchFamily="34" charset="0"/>
              </a:defRPr>
            </a:lvl1pPr>
            <a:lvl2pPr>
              <a:buClr>
                <a:srgbClr val="0099CC"/>
              </a:buClr>
              <a:defRPr sz="2000">
                <a:latin typeface="Verdana" pitchFamily="34" charset="0"/>
              </a:defRPr>
            </a:lvl2pPr>
            <a:lvl3pPr>
              <a:buClr>
                <a:srgbClr val="00FFCC"/>
              </a:buClr>
              <a:defRPr sz="2000" b="1">
                <a:latin typeface="Verdana" pitchFamily="34" charset="0"/>
              </a:defRPr>
            </a:lvl3pPr>
            <a:lvl4pPr>
              <a:defRPr sz="2000">
                <a:latin typeface="Verdana" pitchFamily="34" charset="0"/>
              </a:defRPr>
            </a:lvl4pPr>
            <a:lvl5pPr>
              <a:defRPr sz="2000">
                <a:latin typeface="Verdan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AD1EF-12DD-48AC-AA4D-96D9CFA120ED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Pàgina </a:t>
            </a:r>
            <a:fld id="{6AD65B91-AD41-41B4-AFD2-22A6B71B21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8C9C8-590B-4148-9C78-4832C696ED73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Pàgina </a:t>
            </a:r>
            <a:fld id="{31D77DD0-9871-497C-80B0-8F3654A0F0F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F7DED-A9EC-48EF-B166-E9C7FB2442B6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Pàgina </a:t>
            </a:r>
            <a:fld id="{DFF61C2F-D4D3-4714-8D9B-9D091FE340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62BBD-66F6-47AE-9808-141E854AF555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Pàgina </a:t>
            </a:r>
            <a:fld id="{B0509A40-AF7E-423D-B702-0B3138311B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itchFamily="34" charset="0"/>
                <a:cs typeface="Lucida Sans Unicode" pitchFamily="34" charset="0"/>
              </a:defRPr>
            </a:lvl1pPr>
          </a:lstStyle>
          <a:p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latin typeface="Verdana" pitchFamily="34" charset="0"/>
              </a:defRPr>
            </a:lvl1pPr>
          </a:lstStyle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0CD68-70AF-4688-855B-6299899064B5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6913C-5330-4891-85D0-C5A2B2FC1F0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120DA-0F00-404D-BA0D-111F33425683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Pàgina </a:t>
            </a:r>
            <a:fld id="{1B3CEEDD-7697-459D-8F37-40C525359B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C47AF-DAD3-4EBF-A1DB-BDB895C23B36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Pàgina </a:t>
            </a:r>
            <a:fld id="{FAD318EA-E586-486B-AD20-68693374AB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6563" y="908050"/>
            <a:ext cx="2178050" cy="5218113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2413" y="908050"/>
            <a:ext cx="6381750" cy="5218113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A73BA-7587-4D68-A2B9-3EE517AE229B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Pàgina </a:t>
            </a:r>
            <a:fld id="{0F8D93D4-F02D-4691-9540-9A36B9C675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59970-FEE3-4992-A88D-C13905996860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327C7-3056-48C1-B309-A6DCB384CB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797425"/>
            <a:ext cx="4038600" cy="93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797425"/>
            <a:ext cx="4038600" cy="93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3408C-63F1-4A0F-A9B7-34FA2CB7E150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1631F-3E86-48D2-9A92-F64B6B699A4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DE1F3-4939-4B79-93EA-A7BD065437B7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94F78-6E30-49DC-9365-63ADFDE412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89F65-CBC3-47D1-8F9D-95FB5C1A14F4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524E3-5D65-4639-A93D-3712E4B234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663AD-ACCB-482C-A414-9260A1B85F43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E194A-BE4A-4E91-8BB0-556FAB55736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288EC-3727-40F6-81B9-2B2896F6AC59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0AB38-7111-42C5-8C33-B9C7A17E3B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D7CA9-2B9C-40DD-B43F-CCC80B188DC4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6555E-E3E9-4A8C-9849-272C91E245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EC9E3"/>
            </a:gs>
            <a:gs pos="100000">
              <a:srgbClr val="00357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6"/>
          <p:cNvSpPr>
            <a:spLocks noChangeArrowheads="1"/>
          </p:cNvSpPr>
          <p:nvPr userDrawn="1"/>
        </p:nvSpPr>
        <p:spPr bwMode="auto">
          <a:xfrm>
            <a:off x="0" y="6165850"/>
            <a:ext cx="9144000" cy="692150"/>
          </a:xfrm>
          <a:prstGeom prst="rect">
            <a:avLst/>
          </a:prstGeom>
          <a:solidFill>
            <a:srgbClr val="9494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06" charset="0"/>
              <a:cs typeface="ＭＳ Ｐゴシック" pitchFamily="-106" charset="-128"/>
            </a:endParaRPr>
          </a:p>
        </p:txBody>
      </p:sp>
      <p:grpSp>
        <p:nvGrpSpPr>
          <p:cNvPr id="1027" name="Group 20"/>
          <p:cNvGrpSpPr>
            <a:grpSpLocks/>
          </p:cNvGrpSpPr>
          <p:nvPr userDrawn="1"/>
        </p:nvGrpSpPr>
        <p:grpSpPr bwMode="auto">
          <a:xfrm>
            <a:off x="-1189038" y="404813"/>
            <a:ext cx="7332663" cy="8135937"/>
            <a:chOff x="-749" y="255"/>
            <a:chExt cx="4619" cy="5125"/>
          </a:xfrm>
        </p:grpSpPr>
        <p:sp>
          <p:nvSpPr>
            <p:cNvPr id="1035" name="Freeform 21"/>
            <p:cNvSpPr>
              <a:spLocks noEditPoints="1"/>
            </p:cNvSpPr>
            <p:nvPr userDrawn="1"/>
          </p:nvSpPr>
          <p:spPr bwMode="auto">
            <a:xfrm>
              <a:off x="-749" y="255"/>
              <a:ext cx="4619" cy="5125"/>
            </a:xfrm>
            <a:custGeom>
              <a:avLst/>
              <a:gdLst>
                <a:gd name="T0" fmla="*/ 3014 w 1209"/>
                <a:gd name="T1" fmla="*/ 157 h 1342"/>
                <a:gd name="T2" fmla="*/ 3473 w 1209"/>
                <a:gd name="T3" fmla="*/ 99 h 1342"/>
                <a:gd name="T4" fmla="*/ 4264 w 1209"/>
                <a:gd name="T5" fmla="*/ 80 h 1342"/>
                <a:gd name="T6" fmla="*/ 4405 w 1209"/>
                <a:gd name="T7" fmla="*/ 481 h 1342"/>
                <a:gd name="T8" fmla="*/ 4401 w 1209"/>
                <a:gd name="T9" fmla="*/ 878 h 1342"/>
                <a:gd name="T10" fmla="*/ 4352 w 1209"/>
                <a:gd name="T11" fmla="*/ 1516 h 1342"/>
                <a:gd name="T12" fmla="*/ 4485 w 1209"/>
                <a:gd name="T13" fmla="*/ 2173 h 1342"/>
                <a:gd name="T14" fmla="*/ 4554 w 1209"/>
                <a:gd name="T15" fmla="*/ 2784 h 1342"/>
                <a:gd name="T16" fmla="*/ 4535 w 1209"/>
                <a:gd name="T17" fmla="*/ 3571 h 1342"/>
                <a:gd name="T18" fmla="*/ 4172 w 1209"/>
                <a:gd name="T19" fmla="*/ 3876 h 1342"/>
                <a:gd name="T20" fmla="*/ 4214 w 1209"/>
                <a:gd name="T21" fmla="*/ 4289 h 1342"/>
                <a:gd name="T22" fmla="*/ 3756 w 1209"/>
                <a:gd name="T23" fmla="*/ 4739 h 1342"/>
                <a:gd name="T24" fmla="*/ 3267 w 1209"/>
                <a:gd name="T25" fmla="*/ 4713 h 1342"/>
                <a:gd name="T26" fmla="*/ 2934 w 1209"/>
                <a:gd name="T27" fmla="*/ 5056 h 1342"/>
                <a:gd name="T28" fmla="*/ 2460 w 1209"/>
                <a:gd name="T29" fmla="*/ 5072 h 1342"/>
                <a:gd name="T30" fmla="*/ 2090 w 1209"/>
                <a:gd name="T31" fmla="*/ 4972 h 1342"/>
                <a:gd name="T32" fmla="*/ 1559 w 1209"/>
                <a:gd name="T33" fmla="*/ 5003 h 1342"/>
                <a:gd name="T34" fmla="*/ 1303 w 1209"/>
                <a:gd name="T35" fmla="*/ 4743 h 1342"/>
                <a:gd name="T36" fmla="*/ 875 w 1209"/>
                <a:gd name="T37" fmla="*/ 4751 h 1342"/>
                <a:gd name="T38" fmla="*/ 432 w 1209"/>
                <a:gd name="T39" fmla="*/ 4312 h 1342"/>
                <a:gd name="T40" fmla="*/ 394 w 1209"/>
                <a:gd name="T41" fmla="*/ 3884 h 1342"/>
                <a:gd name="T42" fmla="*/ 76 w 1209"/>
                <a:gd name="T43" fmla="*/ 3456 h 1342"/>
                <a:gd name="T44" fmla="*/ 34 w 1209"/>
                <a:gd name="T45" fmla="*/ 2715 h 1342"/>
                <a:gd name="T46" fmla="*/ 180 w 1209"/>
                <a:gd name="T47" fmla="*/ 2142 h 1342"/>
                <a:gd name="T48" fmla="*/ 248 w 1209"/>
                <a:gd name="T49" fmla="*/ 1482 h 1342"/>
                <a:gd name="T50" fmla="*/ 218 w 1209"/>
                <a:gd name="T51" fmla="*/ 878 h 1342"/>
                <a:gd name="T52" fmla="*/ 214 w 1209"/>
                <a:gd name="T53" fmla="*/ 481 h 1342"/>
                <a:gd name="T54" fmla="*/ 432 w 1209"/>
                <a:gd name="T55" fmla="*/ 53 h 1342"/>
                <a:gd name="T56" fmla="*/ 1184 w 1209"/>
                <a:gd name="T57" fmla="*/ 92 h 1342"/>
                <a:gd name="T58" fmla="*/ 1696 w 1209"/>
                <a:gd name="T59" fmla="*/ 130 h 1342"/>
                <a:gd name="T60" fmla="*/ 4271 w 1209"/>
                <a:gd name="T61" fmla="*/ 2452 h 1342"/>
                <a:gd name="T62" fmla="*/ 4268 w 1209"/>
                <a:gd name="T63" fmla="*/ 2578 h 1342"/>
                <a:gd name="T64" fmla="*/ 290 w 1209"/>
                <a:gd name="T65" fmla="*/ 2574 h 1342"/>
                <a:gd name="T66" fmla="*/ 1670 w 1209"/>
                <a:gd name="T67" fmla="*/ 531 h 1342"/>
                <a:gd name="T68" fmla="*/ 951 w 1209"/>
                <a:gd name="T69" fmla="*/ 481 h 1342"/>
                <a:gd name="T70" fmla="*/ 596 w 1209"/>
                <a:gd name="T71" fmla="*/ 386 h 1342"/>
                <a:gd name="T72" fmla="*/ 539 w 1209"/>
                <a:gd name="T73" fmla="*/ 1111 h 1342"/>
                <a:gd name="T74" fmla="*/ 619 w 1209"/>
                <a:gd name="T75" fmla="*/ 2456 h 1342"/>
                <a:gd name="T76" fmla="*/ 569 w 1209"/>
                <a:gd name="T77" fmla="*/ 3162 h 1342"/>
                <a:gd name="T78" fmla="*/ 508 w 1209"/>
                <a:gd name="T79" fmla="*/ 3483 h 1342"/>
                <a:gd name="T80" fmla="*/ 554 w 1209"/>
                <a:gd name="T81" fmla="*/ 3258 h 1342"/>
                <a:gd name="T82" fmla="*/ 711 w 1209"/>
                <a:gd name="T83" fmla="*/ 3689 h 1342"/>
                <a:gd name="T84" fmla="*/ 940 w 1209"/>
                <a:gd name="T85" fmla="*/ 3968 h 1342"/>
                <a:gd name="T86" fmla="*/ 1245 w 1209"/>
                <a:gd name="T87" fmla="*/ 4254 h 1342"/>
                <a:gd name="T88" fmla="*/ 1448 w 1209"/>
                <a:gd name="T89" fmla="*/ 4613 h 1342"/>
                <a:gd name="T90" fmla="*/ 1872 w 1209"/>
                <a:gd name="T91" fmla="*/ 4598 h 1342"/>
                <a:gd name="T92" fmla="*/ 2136 w 1209"/>
                <a:gd name="T93" fmla="*/ 4724 h 1342"/>
                <a:gd name="T94" fmla="*/ 2552 w 1209"/>
                <a:gd name="T95" fmla="*/ 4800 h 1342"/>
                <a:gd name="T96" fmla="*/ 3049 w 1209"/>
                <a:gd name="T97" fmla="*/ 4587 h 1342"/>
                <a:gd name="T98" fmla="*/ 3289 w 1209"/>
                <a:gd name="T99" fmla="*/ 4334 h 1342"/>
                <a:gd name="T100" fmla="*/ 3656 w 1209"/>
                <a:gd name="T101" fmla="*/ 4174 h 1342"/>
                <a:gd name="T102" fmla="*/ 3985 w 1209"/>
                <a:gd name="T103" fmla="*/ 3792 h 1342"/>
                <a:gd name="T104" fmla="*/ 4038 w 1209"/>
                <a:gd name="T105" fmla="*/ 3261 h 1342"/>
                <a:gd name="T106" fmla="*/ 4073 w 1209"/>
                <a:gd name="T107" fmla="*/ 3460 h 1342"/>
                <a:gd name="T108" fmla="*/ 4183 w 1209"/>
                <a:gd name="T109" fmla="*/ 3200 h 1342"/>
                <a:gd name="T110" fmla="*/ 4008 w 1209"/>
                <a:gd name="T111" fmla="*/ 2608 h 1342"/>
                <a:gd name="T112" fmla="*/ 4023 w 1209"/>
                <a:gd name="T113" fmla="*/ 1803 h 1342"/>
                <a:gd name="T114" fmla="*/ 3901 w 1209"/>
                <a:gd name="T115" fmla="*/ 435 h 1342"/>
                <a:gd name="T116" fmla="*/ 3801 w 1209"/>
                <a:gd name="T117" fmla="*/ 428 h 1342"/>
                <a:gd name="T118" fmla="*/ 3014 w 1209"/>
                <a:gd name="T119" fmla="*/ 527 h 134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09" h="1342">
                  <a:moveTo>
                    <a:pt x="605" y="17"/>
                  </a:moveTo>
                  <a:lnTo>
                    <a:pt x="611" y="17"/>
                  </a:lnTo>
                  <a:lnTo>
                    <a:pt x="617" y="18"/>
                  </a:lnTo>
                  <a:lnTo>
                    <a:pt x="622" y="21"/>
                  </a:lnTo>
                  <a:lnTo>
                    <a:pt x="628" y="23"/>
                  </a:lnTo>
                  <a:lnTo>
                    <a:pt x="626" y="15"/>
                  </a:lnTo>
                  <a:lnTo>
                    <a:pt x="626" y="0"/>
                  </a:lnTo>
                  <a:lnTo>
                    <a:pt x="647" y="0"/>
                  </a:lnTo>
                  <a:lnTo>
                    <a:pt x="665" y="1"/>
                  </a:lnTo>
                  <a:lnTo>
                    <a:pt x="681" y="4"/>
                  </a:lnTo>
                  <a:lnTo>
                    <a:pt x="697" y="8"/>
                  </a:lnTo>
                  <a:lnTo>
                    <a:pt x="710" y="11"/>
                  </a:lnTo>
                  <a:lnTo>
                    <a:pt x="721" y="15"/>
                  </a:lnTo>
                  <a:lnTo>
                    <a:pt x="745" y="24"/>
                  </a:lnTo>
                  <a:lnTo>
                    <a:pt x="765" y="34"/>
                  </a:lnTo>
                  <a:lnTo>
                    <a:pt x="777" y="37"/>
                  </a:lnTo>
                  <a:lnTo>
                    <a:pt x="789" y="41"/>
                  </a:lnTo>
                  <a:lnTo>
                    <a:pt x="802" y="44"/>
                  </a:lnTo>
                  <a:lnTo>
                    <a:pt x="816" y="47"/>
                  </a:lnTo>
                  <a:lnTo>
                    <a:pt x="832" y="48"/>
                  </a:lnTo>
                  <a:lnTo>
                    <a:pt x="850" y="48"/>
                  </a:lnTo>
                  <a:lnTo>
                    <a:pt x="847" y="41"/>
                  </a:lnTo>
                  <a:lnTo>
                    <a:pt x="845" y="34"/>
                  </a:lnTo>
                  <a:lnTo>
                    <a:pt x="845" y="27"/>
                  </a:lnTo>
                  <a:lnTo>
                    <a:pt x="845" y="22"/>
                  </a:lnTo>
                  <a:lnTo>
                    <a:pt x="846" y="18"/>
                  </a:lnTo>
                  <a:lnTo>
                    <a:pt x="847" y="10"/>
                  </a:lnTo>
                  <a:lnTo>
                    <a:pt x="850" y="0"/>
                  </a:lnTo>
                  <a:lnTo>
                    <a:pt x="861" y="6"/>
                  </a:lnTo>
                  <a:lnTo>
                    <a:pt x="874" y="15"/>
                  </a:lnTo>
                  <a:lnTo>
                    <a:pt x="884" y="19"/>
                  </a:lnTo>
                  <a:lnTo>
                    <a:pt x="890" y="22"/>
                  </a:lnTo>
                  <a:lnTo>
                    <a:pt x="900" y="24"/>
                  </a:lnTo>
                  <a:lnTo>
                    <a:pt x="909" y="26"/>
                  </a:lnTo>
                  <a:lnTo>
                    <a:pt x="919" y="27"/>
                  </a:lnTo>
                  <a:lnTo>
                    <a:pt x="931" y="28"/>
                  </a:lnTo>
                  <a:lnTo>
                    <a:pt x="944" y="28"/>
                  </a:lnTo>
                  <a:lnTo>
                    <a:pt x="958" y="27"/>
                  </a:lnTo>
                  <a:lnTo>
                    <a:pt x="974" y="26"/>
                  </a:lnTo>
                  <a:lnTo>
                    <a:pt x="991" y="22"/>
                  </a:lnTo>
                  <a:lnTo>
                    <a:pt x="1009" y="17"/>
                  </a:lnTo>
                  <a:lnTo>
                    <a:pt x="1018" y="14"/>
                  </a:lnTo>
                  <a:lnTo>
                    <a:pt x="1026" y="13"/>
                  </a:lnTo>
                  <a:lnTo>
                    <a:pt x="1035" y="11"/>
                  </a:lnTo>
                  <a:lnTo>
                    <a:pt x="1044" y="10"/>
                  </a:lnTo>
                  <a:lnTo>
                    <a:pt x="1060" y="9"/>
                  </a:lnTo>
                  <a:lnTo>
                    <a:pt x="1075" y="10"/>
                  </a:lnTo>
                  <a:lnTo>
                    <a:pt x="1090" y="11"/>
                  </a:lnTo>
                  <a:lnTo>
                    <a:pt x="1096" y="14"/>
                  </a:lnTo>
                  <a:lnTo>
                    <a:pt x="1103" y="15"/>
                  </a:lnTo>
                  <a:lnTo>
                    <a:pt x="1116" y="21"/>
                  </a:lnTo>
                  <a:lnTo>
                    <a:pt x="1121" y="24"/>
                  </a:lnTo>
                  <a:lnTo>
                    <a:pt x="1126" y="28"/>
                  </a:lnTo>
                  <a:lnTo>
                    <a:pt x="1135" y="36"/>
                  </a:lnTo>
                  <a:lnTo>
                    <a:pt x="1139" y="40"/>
                  </a:lnTo>
                  <a:lnTo>
                    <a:pt x="1143" y="45"/>
                  </a:lnTo>
                  <a:lnTo>
                    <a:pt x="1147" y="50"/>
                  </a:lnTo>
                  <a:lnTo>
                    <a:pt x="1149" y="56"/>
                  </a:lnTo>
                  <a:lnTo>
                    <a:pt x="1152" y="62"/>
                  </a:lnTo>
                  <a:lnTo>
                    <a:pt x="1153" y="67"/>
                  </a:lnTo>
                  <a:lnTo>
                    <a:pt x="1156" y="74"/>
                  </a:lnTo>
                  <a:lnTo>
                    <a:pt x="1157" y="80"/>
                  </a:lnTo>
                  <a:lnTo>
                    <a:pt x="1157" y="88"/>
                  </a:lnTo>
                  <a:lnTo>
                    <a:pt x="1157" y="95"/>
                  </a:lnTo>
                  <a:lnTo>
                    <a:pt x="1157" y="103"/>
                  </a:lnTo>
                  <a:lnTo>
                    <a:pt x="1156" y="110"/>
                  </a:lnTo>
                  <a:lnTo>
                    <a:pt x="1155" y="118"/>
                  </a:lnTo>
                  <a:lnTo>
                    <a:pt x="1153" y="126"/>
                  </a:lnTo>
                  <a:lnTo>
                    <a:pt x="1160" y="127"/>
                  </a:lnTo>
                  <a:lnTo>
                    <a:pt x="1165" y="129"/>
                  </a:lnTo>
                  <a:lnTo>
                    <a:pt x="1169" y="130"/>
                  </a:lnTo>
                  <a:lnTo>
                    <a:pt x="1173" y="133"/>
                  </a:lnTo>
                  <a:lnTo>
                    <a:pt x="1178" y="135"/>
                  </a:lnTo>
                  <a:lnTo>
                    <a:pt x="1187" y="143"/>
                  </a:lnTo>
                  <a:lnTo>
                    <a:pt x="1194" y="149"/>
                  </a:lnTo>
                  <a:lnTo>
                    <a:pt x="1182" y="159"/>
                  </a:lnTo>
                  <a:lnTo>
                    <a:pt x="1177" y="162"/>
                  </a:lnTo>
                  <a:lnTo>
                    <a:pt x="1173" y="165"/>
                  </a:lnTo>
                  <a:lnTo>
                    <a:pt x="1166" y="173"/>
                  </a:lnTo>
                  <a:lnTo>
                    <a:pt x="1161" y="181"/>
                  </a:lnTo>
                  <a:lnTo>
                    <a:pt x="1160" y="186"/>
                  </a:lnTo>
                  <a:lnTo>
                    <a:pt x="1157" y="190"/>
                  </a:lnTo>
                  <a:lnTo>
                    <a:pt x="1155" y="199"/>
                  </a:lnTo>
                  <a:lnTo>
                    <a:pt x="1153" y="208"/>
                  </a:lnTo>
                  <a:lnTo>
                    <a:pt x="1152" y="230"/>
                  </a:lnTo>
                  <a:lnTo>
                    <a:pt x="1152" y="256"/>
                  </a:lnTo>
                  <a:lnTo>
                    <a:pt x="1152" y="271"/>
                  </a:lnTo>
                  <a:lnTo>
                    <a:pt x="1151" y="285"/>
                  </a:lnTo>
                  <a:lnTo>
                    <a:pt x="1149" y="297"/>
                  </a:lnTo>
                  <a:lnTo>
                    <a:pt x="1148" y="308"/>
                  </a:lnTo>
                  <a:lnTo>
                    <a:pt x="1146" y="321"/>
                  </a:lnTo>
                  <a:lnTo>
                    <a:pt x="1143" y="333"/>
                  </a:lnTo>
                  <a:lnTo>
                    <a:pt x="1151" y="334"/>
                  </a:lnTo>
                  <a:lnTo>
                    <a:pt x="1157" y="337"/>
                  </a:lnTo>
                  <a:lnTo>
                    <a:pt x="1162" y="340"/>
                  </a:lnTo>
                  <a:lnTo>
                    <a:pt x="1183" y="353"/>
                  </a:lnTo>
                  <a:lnTo>
                    <a:pt x="1164" y="364"/>
                  </a:lnTo>
                  <a:lnTo>
                    <a:pt x="1157" y="369"/>
                  </a:lnTo>
                  <a:lnTo>
                    <a:pt x="1153" y="375"/>
                  </a:lnTo>
                  <a:lnTo>
                    <a:pt x="1148" y="380"/>
                  </a:lnTo>
                  <a:lnTo>
                    <a:pt x="1144" y="388"/>
                  </a:lnTo>
                  <a:lnTo>
                    <a:pt x="1139" y="397"/>
                  </a:lnTo>
                  <a:lnTo>
                    <a:pt x="1134" y="409"/>
                  </a:lnTo>
                  <a:lnTo>
                    <a:pt x="1130" y="422"/>
                  </a:lnTo>
                  <a:lnTo>
                    <a:pt x="1127" y="436"/>
                  </a:lnTo>
                  <a:lnTo>
                    <a:pt x="1125" y="454"/>
                  </a:lnTo>
                  <a:lnTo>
                    <a:pt x="1123" y="463"/>
                  </a:lnTo>
                  <a:lnTo>
                    <a:pt x="1123" y="474"/>
                  </a:lnTo>
                  <a:lnTo>
                    <a:pt x="1125" y="497"/>
                  </a:lnTo>
                  <a:lnTo>
                    <a:pt x="1126" y="509"/>
                  </a:lnTo>
                  <a:lnTo>
                    <a:pt x="1127" y="522"/>
                  </a:lnTo>
                  <a:lnTo>
                    <a:pt x="1133" y="550"/>
                  </a:lnTo>
                  <a:lnTo>
                    <a:pt x="1133" y="553"/>
                  </a:lnTo>
                  <a:lnTo>
                    <a:pt x="1140" y="553"/>
                  </a:lnTo>
                  <a:lnTo>
                    <a:pt x="1148" y="556"/>
                  </a:lnTo>
                  <a:lnTo>
                    <a:pt x="1156" y="558"/>
                  </a:lnTo>
                  <a:lnTo>
                    <a:pt x="1162" y="561"/>
                  </a:lnTo>
                  <a:lnTo>
                    <a:pt x="1169" y="565"/>
                  </a:lnTo>
                  <a:lnTo>
                    <a:pt x="1174" y="569"/>
                  </a:lnTo>
                  <a:lnTo>
                    <a:pt x="1181" y="574"/>
                  </a:lnTo>
                  <a:lnTo>
                    <a:pt x="1185" y="580"/>
                  </a:lnTo>
                  <a:lnTo>
                    <a:pt x="1190" y="586"/>
                  </a:lnTo>
                  <a:lnTo>
                    <a:pt x="1194" y="593"/>
                  </a:lnTo>
                  <a:lnTo>
                    <a:pt x="1198" y="600"/>
                  </a:lnTo>
                  <a:lnTo>
                    <a:pt x="1200" y="608"/>
                  </a:lnTo>
                  <a:lnTo>
                    <a:pt x="1203" y="616"/>
                  </a:lnTo>
                  <a:lnTo>
                    <a:pt x="1205" y="623"/>
                  </a:lnTo>
                  <a:lnTo>
                    <a:pt x="1207" y="631"/>
                  </a:lnTo>
                  <a:lnTo>
                    <a:pt x="1208" y="640"/>
                  </a:lnTo>
                  <a:lnTo>
                    <a:pt x="1209" y="657"/>
                  </a:lnTo>
                  <a:lnTo>
                    <a:pt x="1208" y="675"/>
                  </a:lnTo>
                  <a:lnTo>
                    <a:pt x="1205" y="694"/>
                  </a:lnTo>
                  <a:lnTo>
                    <a:pt x="1203" y="703"/>
                  </a:lnTo>
                  <a:lnTo>
                    <a:pt x="1200" y="711"/>
                  </a:lnTo>
                  <a:lnTo>
                    <a:pt x="1196" y="720"/>
                  </a:lnTo>
                  <a:lnTo>
                    <a:pt x="1192" y="729"/>
                  </a:lnTo>
                  <a:lnTo>
                    <a:pt x="1189" y="737"/>
                  </a:lnTo>
                  <a:lnTo>
                    <a:pt x="1183" y="744"/>
                  </a:lnTo>
                  <a:lnTo>
                    <a:pt x="1178" y="752"/>
                  </a:lnTo>
                  <a:lnTo>
                    <a:pt x="1172" y="759"/>
                  </a:lnTo>
                  <a:lnTo>
                    <a:pt x="1165" y="765"/>
                  </a:lnTo>
                  <a:lnTo>
                    <a:pt x="1157" y="772"/>
                  </a:lnTo>
                  <a:lnTo>
                    <a:pt x="1169" y="799"/>
                  </a:lnTo>
                  <a:lnTo>
                    <a:pt x="1174" y="811"/>
                  </a:lnTo>
                  <a:lnTo>
                    <a:pt x="1178" y="824"/>
                  </a:lnTo>
                  <a:lnTo>
                    <a:pt x="1182" y="837"/>
                  </a:lnTo>
                  <a:lnTo>
                    <a:pt x="1185" y="849"/>
                  </a:lnTo>
                  <a:lnTo>
                    <a:pt x="1189" y="872"/>
                  </a:lnTo>
                  <a:lnTo>
                    <a:pt x="1190" y="884"/>
                  </a:lnTo>
                  <a:lnTo>
                    <a:pt x="1190" y="894"/>
                  </a:lnTo>
                  <a:lnTo>
                    <a:pt x="1190" y="905"/>
                  </a:lnTo>
                  <a:lnTo>
                    <a:pt x="1190" y="915"/>
                  </a:lnTo>
                  <a:lnTo>
                    <a:pt x="1187" y="935"/>
                  </a:lnTo>
                  <a:lnTo>
                    <a:pt x="1182" y="952"/>
                  </a:lnTo>
                  <a:lnTo>
                    <a:pt x="1179" y="961"/>
                  </a:lnTo>
                  <a:lnTo>
                    <a:pt x="1176" y="967"/>
                  </a:lnTo>
                  <a:lnTo>
                    <a:pt x="1172" y="975"/>
                  </a:lnTo>
                  <a:lnTo>
                    <a:pt x="1168" y="981"/>
                  </a:lnTo>
                  <a:lnTo>
                    <a:pt x="1162" y="988"/>
                  </a:lnTo>
                  <a:lnTo>
                    <a:pt x="1159" y="993"/>
                  </a:lnTo>
                  <a:lnTo>
                    <a:pt x="1153" y="998"/>
                  </a:lnTo>
                  <a:lnTo>
                    <a:pt x="1147" y="1002"/>
                  </a:lnTo>
                  <a:lnTo>
                    <a:pt x="1142" y="1006"/>
                  </a:lnTo>
                  <a:lnTo>
                    <a:pt x="1135" y="1010"/>
                  </a:lnTo>
                  <a:lnTo>
                    <a:pt x="1129" y="1013"/>
                  </a:lnTo>
                  <a:lnTo>
                    <a:pt x="1122" y="1014"/>
                  </a:lnTo>
                  <a:lnTo>
                    <a:pt x="1114" y="1015"/>
                  </a:lnTo>
                  <a:lnTo>
                    <a:pt x="1108" y="1017"/>
                  </a:lnTo>
                  <a:lnTo>
                    <a:pt x="1100" y="1017"/>
                  </a:lnTo>
                  <a:lnTo>
                    <a:pt x="1092" y="1015"/>
                  </a:lnTo>
                  <a:lnTo>
                    <a:pt x="1094" y="1017"/>
                  </a:lnTo>
                  <a:lnTo>
                    <a:pt x="1099" y="1023"/>
                  </a:lnTo>
                  <a:lnTo>
                    <a:pt x="1104" y="1030"/>
                  </a:lnTo>
                  <a:lnTo>
                    <a:pt x="1108" y="1036"/>
                  </a:lnTo>
                  <a:lnTo>
                    <a:pt x="1112" y="1043"/>
                  </a:lnTo>
                  <a:lnTo>
                    <a:pt x="1114" y="1050"/>
                  </a:lnTo>
                  <a:lnTo>
                    <a:pt x="1117" y="1058"/>
                  </a:lnTo>
                  <a:lnTo>
                    <a:pt x="1118" y="1065"/>
                  </a:lnTo>
                  <a:lnTo>
                    <a:pt x="1120" y="1073"/>
                  </a:lnTo>
                  <a:lnTo>
                    <a:pt x="1120" y="1080"/>
                  </a:lnTo>
                  <a:lnTo>
                    <a:pt x="1118" y="1087"/>
                  </a:lnTo>
                  <a:lnTo>
                    <a:pt x="1117" y="1095"/>
                  </a:lnTo>
                  <a:lnTo>
                    <a:pt x="1114" y="1103"/>
                  </a:lnTo>
                  <a:lnTo>
                    <a:pt x="1112" y="1109"/>
                  </a:lnTo>
                  <a:lnTo>
                    <a:pt x="1108" y="1116"/>
                  </a:lnTo>
                  <a:lnTo>
                    <a:pt x="1105" y="1119"/>
                  </a:lnTo>
                  <a:lnTo>
                    <a:pt x="1103" y="1123"/>
                  </a:lnTo>
                  <a:lnTo>
                    <a:pt x="1097" y="1129"/>
                  </a:lnTo>
                  <a:lnTo>
                    <a:pt x="1094" y="1132"/>
                  </a:lnTo>
                  <a:lnTo>
                    <a:pt x="1090" y="1135"/>
                  </a:lnTo>
                  <a:lnTo>
                    <a:pt x="1084" y="1138"/>
                  </a:lnTo>
                  <a:lnTo>
                    <a:pt x="1080" y="1139"/>
                  </a:lnTo>
                  <a:lnTo>
                    <a:pt x="1075" y="1142"/>
                  </a:lnTo>
                  <a:lnTo>
                    <a:pt x="1070" y="1142"/>
                  </a:lnTo>
                  <a:lnTo>
                    <a:pt x="1065" y="1143"/>
                  </a:lnTo>
                  <a:lnTo>
                    <a:pt x="1060" y="1143"/>
                  </a:lnTo>
                  <a:lnTo>
                    <a:pt x="1060" y="1209"/>
                  </a:lnTo>
                  <a:lnTo>
                    <a:pt x="993" y="1208"/>
                  </a:lnTo>
                  <a:lnTo>
                    <a:pt x="993" y="1213"/>
                  </a:lnTo>
                  <a:lnTo>
                    <a:pt x="993" y="1218"/>
                  </a:lnTo>
                  <a:lnTo>
                    <a:pt x="992" y="1222"/>
                  </a:lnTo>
                  <a:lnTo>
                    <a:pt x="991" y="1228"/>
                  </a:lnTo>
                  <a:lnTo>
                    <a:pt x="985" y="1237"/>
                  </a:lnTo>
                  <a:lnTo>
                    <a:pt x="983" y="1241"/>
                  </a:lnTo>
                  <a:lnTo>
                    <a:pt x="980" y="1244"/>
                  </a:lnTo>
                  <a:lnTo>
                    <a:pt x="974" y="1250"/>
                  </a:lnTo>
                  <a:lnTo>
                    <a:pt x="967" y="1255"/>
                  </a:lnTo>
                  <a:lnTo>
                    <a:pt x="961" y="1259"/>
                  </a:lnTo>
                  <a:lnTo>
                    <a:pt x="953" y="1263"/>
                  </a:lnTo>
                  <a:lnTo>
                    <a:pt x="945" y="1264"/>
                  </a:lnTo>
                  <a:lnTo>
                    <a:pt x="939" y="1267"/>
                  </a:lnTo>
                  <a:lnTo>
                    <a:pt x="923" y="1267"/>
                  </a:lnTo>
                  <a:lnTo>
                    <a:pt x="916" y="1267"/>
                  </a:lnTo>
                  <a:lnTo>
                    <a:pt x="909" y="1265"/>
                  </a:lnTo>
                  <a:lnTo>
                    <a:pt x="901" y="1263"/>
                  </a:lnTo>
                  <a:lnTo>
                    <a:pt x="894" y="1260"/>
                  </a:lnTo>
                  <a:lnTo>
                    <a:pt x="880" y="1252"/>
                  </a:lnTo>
                  <a:lnTo>
                    <a:pt x="874" y="1247"/>
                  </a:lnTo>
                  <a:lnTo>
                    <a:pt x="868" y="1242"/>
                  </a:lnTo>
                  <a:lnTo>
                    <a:pt x="859" y="1231"/>
                  </a:lnTo>
                  <a:lnTo>
                    <a:pt x="855" y="1234"/>
                  </a:lnTo>
                  <a:lnTo>
                    <a:pt x="849" y="1251"/>
                  </a:lnTo>
                  <a:lnTo>
                    <a:pt x="844" y="1261"/>
                  </a:lnTo>
                  <a:lnTo>
                    <a:pt x="836" y="1274"/>
                  </a:lnTo>
                  <a:lnTo>
                    <a:pt x="836" y="1276"/>
                  </a:lnTo>
                  <a:lnTo>
                    <a:pt x="832" y="1280"/>
                  </a:lnTo>
                  <a:lnTo>
                    <a:pt x="829" y="1284"/>
                  </a:lnTo>
                  <a:lnTo>
                    <a:pt x="825" y="1287"/>
                  </a:lnTo>
                  <a:lnTo>
                    <a:pt x="821" y="1290"/>
                  </a:lnTo>
                  <a:lnTo>
                    <a:pt x="814" y="1297"/>
                  </a:lnTo>
                  <a:lnTo>
                    <a:pt x="805" y="1300"/>
                  </a:lnTo>
                  <a:lnTo>
                    <a:pt x="805" y="1306"/>
                  </a:lnTo>
                  <a:lnTo>
                    <a:pt x="802" y="1310"/>
                  </a:lnTo>
                  <a:lnTo>
                    <a:pt x="799" y="1313"/>
                  </a:lnTo>
                  <a:lnTo>
                    <a:pt x="795" y="1316"/>
                  </a:lnTo>
                  <a:lnTo>
                    <a:pt x="786" y="1320"/>
                  </a:lnTo>
                  <a:lnTo>
                    <a:pt x="777" y="1323"/>
                  </a:lnTo>
                  <a:lnTo>
                    <a:pt x="768" y="1324"/>
                  </a:lnTo>
                  <a:lnTo>
                    <a:pt x="760" y="1325"/>
                  </a:lnTo>
                  <a:lnTo>
                    <a:pt x="751" y="1325"/>
                  </a:lnTo>
                  <a:lnTo>
                    <a:pt x="742" y="1325"/>
                  </a:lnTo>
                  <a:lnTo>
                    <a:pt x="733" y="1324"/>
                  </a:lnTo>
                  <a:lnTo>
                    <a:pt x="729" y="1323"/>
                  </a:lnTo>
                  <a:lnTo>
                    <a:pt x="725" y="1321"/>
                  </a:lnTo>
                  <a:lnTo>
                    <a:pt x="716" y="1320"/>
                  </a:lnTo>
                  <a:lnTo>
                    <a:pt x="708" y="1316"/>
                  </a:lnTo>
                  <a:lnTo>
                    <a:pt x="694" y="1310"/>
                  </a:lnTo>
                  <a:lnTo>
                    <a:pt x="681" y="1303"/>
                  </a:lnTo>
                  <a:lnTo>
                    <a:pt x="670" y="1295"/>
                  </a:lnTo>
                  <a:lnTo>
                    <a:pt x="667" y="1291"/>
                  </a:lnTo>
                  <a:lnTo>
                    <a:pt x="665" y="1297"/>
                  </a:lnTo>
                  <a:lnTo>
                    <a:pt x="663" y="1302"/>
                  </a:lnTo>
                  <a:lnTo>
                    <a:pt x="659" y="1312"/>
                  </a:lnTo>
                  <a:lnTo>
                    <a:pt x="652" y="1320"/>
                  </a:lnTo>
                  <a:lnTo>
                    <a:pt x="644" y="1328"/>
                  </a:lnTo>
                  <a:lnTo>
                    <a:pt x="641" y="1330"/>
                  </a:lnTo>
                  <a:lnTo>
                    <a:pt x="637" y="1333"/>
                  </a:lnTo>
                  <a:lnTo>
                    <a:pt x="626" y="1338"/>
                  </a:lnTo>
                  <a:lnTo>
                    <a:pt x="621" y="1340"/>
                  </a:lnTo>
                  <a:lnTo>
                    <a:pt x="616" y="1341"/>
                  </a:lnTo>
                  <a:lnTo>
                    <a:pt x="605" y="1342"/>
                  </a:lnTo>
                  <a:lnTo>
                    <a:pt x="594" y="1341"/>
                  </a:lnTo>
                  <a:lnTo>
                    <a:pt x="588" y="1340"/>
                  </a:lnTo>
                  <a:lnTo>
                    <a:pt x="583" y="1338"/>
                  </a:lnTo>
                  <a:lnTo>
                    <a:pt x="578" y="1336"/>
                  </a:lnTo>
                  <a:lnTo>
                    <a:pt x="574" y="1333"/>
                  </a:lnTo>
                  <a:lnTo>
                    <a:pt x="565" y="1328"/>
                  </a:lnTo>
                  <a:lnTo>
                    <a:pt x="561" y="1324"/>
                  </a:lnTo>
                  <a:lnTo>
                    <a:pt x="557" y="1320"/>
                  </a:lnTo>
                  <a:lnTo>
                    <a:pt x="551" y="1312"/>
                  </a:lnTo>
                  <a:lnTo>
                    <a:pt x="548" y="1307"/>
                  </a:lnTo>
                  <a:lnTo>
                    <a:pt x="547" y="1302"/>
                  </a:lnTo>
                  <a:lnTo>
                    <a:pt x="544" y="1297"/>
                  </a:lnTo>
                  <a:lnTo>
                    <a:pt x="543" y="1291"/>
                  </a:lnTo>
                  <a:lnTo>
                    <a:pt x="540" y="1295"/>
                  </a:lnTo>
                  <a:lnTo>
                    <a:pt x="529" y="1303"/>
                  </a:lnTo>
                  <a:lnTo>
                    <a:pt x="516" y="1310"/>
                  </a:lnTo>
                  <a:lnTo>
                    <a:pt x="501" y="1316"/>
                  </a:lnTo>
                  <a:lnTo>
                    <a:pt x="484" y="1321"/>
                  </a:lnTo>
                  <a:lnTo>
                    <a:pt x="477" y="1324"/>
                  </a:lnTo>
                  <a:lnTo>
                    <a:pt x="467" y="1325"/>
                  </a:lnTo>
                  <a:lnTo>
                    <a:pt x="458" y="1325"/>
                  </a:lnTo>
                  <a:lnTo>
                    <a:pt x="449" y="1325"/>
                  </a:lnTo>
                  <a:lnTo>
                    <a:pt x="441" y="1324"/>
                  </a:lnTo>
                  <a:lnTo>
                    <a:pt x="432" y="1323"/>
                  </a:lnTo>
                  <a:lnTo>
                    <a:pt x="423" y="1320"/>
                  </a:lnTo>
                  <a:lnTo>
                    <a:pt x="414" y="1316"/>
                  </a:lnTo>
                  <a:lnTo>
                    <a:pt x="410" y="1313"/>
                  </a:lnTo>
                  <a:lnTo>
                    <a:pt x="408" y="1310"/>
                  </a:lnTo>
                  <a:lnTo>
                    <a:pt x="406" y="1308"/>
                  </a:lnTo>
                  <a:lnTo>
                    <a:pt x="406" y="1306"/>
                  </a:lnTo>
                  <a:lnTo>
                    <a:pt x="405" y="1303"/>
                  </a:lnTo>
                  <a:lnTo>
                    <a:pt x="405" y="1300"/>
                  </a:lnTo>
                  <a:lnTo>
                    <a:pt x="400" y="1298"/>
                  </a:lnTo>
                  <a:lnTo>
                    <a:pt x="396" y="1297"/>
                  </a:lnTo>
                  <a:lnTo>
                    <a:pt x="388" y="1290"/>
                  </a:lnTo>
                  <a:lnTo>
                    <a:pt x="384" y="1287"/>
                  </a:lnTo>
                  <a:lnTo>
                    <a:pt x="380" y="1284"/>
                  </a:lnTo>
                  <a:lnTo>
                    <a:pt x="374" y="1276"/>
                  </a:lnTo>
                  <a:lnTo>
                    <a:pt x="374" y="1274"/>
                  </a:lnTo>
                  <a:lnTo>
                    <a:pt x="367" y="1261"/>
                  </a:lnTo>
                  <a:lnTo>
                    <a:pt x="361" y="1251"/>
                  </a:lnTo>
                  <a:lnTo>
                    <a:pt x="354" y="1234"/>
                  </a:lnTo>
                  <a:lnTo>
                    <a:pt x="350" y="1231"/>
                  </a:lnTo>
                  <a:lnTo>
                    <a:pt x="346" y="1237"/>
                  </a:lnTo>
                  <a:lnTo>
                    <a:pt x="341" y="1242"/>
                  </a:lnTo>
                  <a:lnTo>
                    <a:pt x="336" y="1247"/>
                  </a:lnTo>
                  <a:lnTo>
                    <a:pt x="329" y="1252"/>
                  </a:lnTo>
                  <a:lnTo>
                    <a:pt x="323" y="1256"/>
                  </a:lnTo>
                  <a:lnTo>
                    <a:pt x="315" y="1260"/>
                  </a:lnTo>
                  <a:lnTo>
                    <a:pt x="309" y="1263"/>
                  </a:lnTo>
                  <a:lnTo>
                    <a:pt x="301" y="1265"/>
                  </a:lnTo>
                  <a:lnTo>
                    <a:pt x="293" y="1267"/>
                  </a:lnTo>
                  <a:lnTo>
                    <a:pt x="286" y="1267"/>
                  </a:lnTo>
                  <a:lnTo>
                    <a:pt x="279" y="1267"/>
                  </a:lnTo>
                  <a:lnTo>
                    <a:pt x="271" y="1267"/>
                  </a:lnTo>
                  <a:lnTo>
                    <a:pt x="264" y="1264"/>
                  </a:lnTo>
                  <a:lnTo>
                    <a:pt x="257" y="1263"/>
                  </a:lnTo>
                  <a:lnTo>
                    <a:pt x="250" y="1259"/>
                  </a:lnTo>
                  <a:lnTo>
                    <a:pt x="242" y="1255"/>
                  </a:lnTo>
                  <a:lnTo>
                    <a:pt x="240" y="1252"/>
                  </a:lnTo>
                  <a:lnTo>
                    <a:pt x="236" y="1250"/>
                  </a:lnTo>
                  <a:lnTo>
                    <a:pt x="229" y="1244"/>
                  </a:lnTo>
                  <a:lnTo>
                    <a:pt x="227" y="1241"/>
                  </a:lnTo>
                  <a:lnTo>
                    <a:pt x="224" y="1237"/>
                  </a:lnTo>
                  <a:lnTo>
                    <a:pt x="221" y="1233"/>
                  </a:lnTo>
                  <a:lnTo>
                    <a:pt x="219" y="1228"/>
                  </a:lnTo>
                  <a:lnTo>
                    <a:pt x="218" y="1222"/>
                  </a:lnTo>
                  <a:lnTo>
                    <a:pt x="216" y="1218"/>
                  </a:lnTo>
                  <a:lnTo>
                    <a:pt x="216" y="1213"/>
                  </a:lnTo>
                  <a:lnTo>
                    <a:pt x="216" y="1208"/>
                  </a:lnTo>
                  <a:lnTo>
                    <a:pt x="150" y="1209"/>
                  </a:lnTo>
                  <a:lnTo>
                    <a:pt x="150" y="1143"/>
                  </a:lnTo>
                  <a:lnTo>
                    <a:pt x="145" y="1143"/>
                  </a:lnTo>
                  <a:lnTo>
                    <a:pt x="139" y="1142"/>
                  </a:lnTo>
                  <a:lnTo>
                    <a:pt x="134" y="1142"/>
                  </a:lnTo>
                  <a:lnTo>
                    <a:pt x="129" y="1139"/>
                  </a:lnTo>
                  <a:lnTo>
                    <a:pt x="120" y="1135"/>
                  </a:lnTo>
                  <a:lnTo>
                    <a:pt x="116" y="1132"/>
                  </a:lnTo>
                  <a:lnTo>
                    <a:pt x="113" y="1129"/>
                  </a:lnTo>
                  <a:lnTo>
                    <a:pt x="107" y="1123"/>
                  </a:lnTo>
                  <a:lnTo>
                    <a:pt x="102" y="1116"/>
                  </a:lnTo>
                  <a:lnTo>
                    <a:pt x="98" y="1109"/>
                  </a:lnTo>
                  <a:lnTo>
                    <a:pt x="95" y="1103"/>
                  </a:lnTo>
                  <a:lnTo>
                    <a:pt x="93" y="1095"/>
                  </a:lnTo>
                  <a:lnTo>
                    <a:pt x="91" y="1087"/>
                  </a:lnTo>
                  <a:lnTo>
                    <a:pt x="90" y="1073"/>
                  </a:lnTo>
                  <a:lnTo>
                    <a:pt x="91" y="1065"/>
                  </a:lnTo>
                  <a:lnTo>
                    <a:pt x="93" y="1058"/>
                  </a:lnTo>
                  <a:lnTo>
                    <a:pt x="95" y="1050"/>
                  </a:lnTo>
                  <a:lnTo>
                    <a:pt x="98" y="1043"/>
                  </a:lnTo>
                  <a:lnTo>
                    <a:pt x="106" y="1030"/>
                  </a:lnTo>
                  <a:lnTo>
                    <a:pt x="111" y="1023"/>
                  </a:lnTo>
                  <a:lnTo>
                    <a:pt x="116" y="1017"/>
                  </a:lnTo>
                  <a:lnTo>
                    <a:pt x="117" y="1015"/>
                  </a:lnTo>
                  <a:lnTo>
                    <a:pt x="109" y="1017"/>
                  </a:lnTo>
                  <a:lnTo>
                    <a:pt x="103" y="1017"/>
                  </a:lnTo>
                  <a:lnTo>
                    <a:pt x="95" y="1015"/>
                  </a:lnTo>
                  <a:lnTo>
                    <a:pt x="87" y="1014"/>
                  </a:lnTo>
                  <a:lnTo>
                    <a:pt x="81" y="1013"/>
                  </a:lnTo>
                  <a:lnTo>
                    <a:pt x="74" y="1010"/>
                  </a:lnTo>
                  <a:lnTo>
                    <a:pt x="68" y="1006"/>
                  </a:lnTo>
                  <a:lnTo>
                    <a:pt x="63" y="1002"/>
                  </a:lnTo>
                  <a:lnTo>
                    <a:pt x="56" y="998"/>
                  </a:lnTo>
                  <a:lnTo>
                    <a:pt x="51" y="993"/>
                  </a:lnTo>
                  <a:lnTo>
                    <a:pt x="47" y="988"/>
                  </a:lnTo>
                  <a:lnTo>
                    <a:pt x="42" y="981"/>
                  </a:lnTo>
                  <a:lnTo>
                    <a:pt x="34" y="967"/>
                  </a:lnTo>
                  <a:lnTo>
                    <a:pt x="27" y="952"/>
                  </a:lnTo>
                  <a:lnTo>
                    <a:pt x="25" y="944"/>
                  </a:lnTo>
                  <a:lnTo>
                    <a:pt x="22" y="935"/>
                  </a:lnTo>
                  <a:lnTo>
                    <a:pt x="21" y="925"/>
                  </a:lnTo>
                  <a:lnTo>
                    <a:pt x="20" y="915"/>
                  </a:lnTo>
                  <a:lnTo>
                    <a:pt x="20" y="905"/>
                  </a:lnTo>
                  <a:lnTo>
                    <a:pt x="20" y="894"/>
                  </a:lnTo>
                  <a:lnTo>
                    <a:pt x="20" y="884"/>
                  </a:lnTo>
                  <a:lnTo>
                    <a:pt x="21" y="872"/>
                  </a:lnTo>
                  <a:lnTo>
                    <a:pt x="25" y="849"/>
                  </a:lnTo>
                  <a:lnTo>
                    <a:pt x="27" y="837"/>
                  </a:lnTo>
                  <a:lnTo>
                    <a:pt x="31" y="824"/>
                  </a:lnTo>
                  <a:lnTo>
                    <a:pt x="40" y="799"/>
                  </a:lnTo>
                  <a:lnTo>
                    <a:pt x="46" y="785"/>
                  </a:lnTo>
                  <a:lnTo>
                    <a:pt x="52" y="772"/>
                  </a:lnTo>
                  <a:lnTo>
                    <a:pt x="44" y="765"/>
                  </a:lnTo>
                  <a:lnTo>
                    <a:pt x="38" y="759"/>
                  </a:lnTo>
                  <a:lnTo>
                    <a:pt x="31" y="752"/>
                  </a:lnTo>
                  <a:lnTo>
                    <a:pt x="26" y="744"/>
                  </a:lnTo>
                  <a:lnTo>
                    <a:pt x="21" y="737"/>
                  </a:lnTo>
                  <a:lnTo>
                    <a:pt x="17" y="729"/>
                  </a:lnTo>
                  <a:lnTo>
                    <a:pt x="13" y="720"/>
                  </a:lnTo>
                  <a:lnTo>
                    <a:pt x="9" y="711"/>
                  </a:lnTo>
                  <a:lnTo>
                    <a:pt x="7" y="703"/>
                  </a:lnTo>
                  <a:lnTo>
                    <a:pt x="4" y="694"/>
                  </a:lnTo>
                  <a:lnTo>
                    <a:pt x="1" y="675"/>
                  </a:lnTo>
                  <a:lnTo>
                    <a:pt x="0" y="657"/>
                  </a:lnTo>
                  <a:lnTo>
                    <a:pt x="1" y="640"/>
                  </a:lnTo>
                  <a:lnTo>
                    <a:pt x="3" y="631"/>
                  </a:lnTo>
                  <a:lnTo>
                    <a:pt x="4" y="623"/>
                  </a:lnTo>
                  <a:lnTo>
                    <a:pt x="7" y="616"/>
                  </a:lnTo>
                  <a:lnTo>
                    <a:pt x="9" y="608"/>
                  </a:lnTo>
                  <a:lnTo>
                    <a:pt x="12" y="600"/>
                  </a:lnTo>
                  <a:lnTo>
                    <a:pt x="16" y="593"/>
                  </a:lnTo>
                  <a:lnTo>
                    <a:pt x="20" y="586"/>
                  </a:lnTo>
                  <a:lnTo>
                    <a:pt x="25" y="580"/>
                  </a:lnTo>
                  <a:lnTo>
                    <a:pt x="30" y="574"/>
                  </a:lnTo>
                  <a:lnTo>
                    <a:pt x="35" y="569"/>
                  </a:lnTo>
                  <a:lnTo>
                    <a:pt x="40" y="565"/>
                  </a:lnTo>
                  <a:lnTo>
                    <a:pt x="47" y="561"/>
                  </a:lnTo>
                  <a:lnTo>
                    <a:pt x="54" y="558"/>
                  </a:lnTo>
                  <a:lnTo>
                    <a:pt x="61" y="556"/>
                  </a:lnTo>
                  <a:lnTo>
                    <a:pt x="69" y="553"/>
                  </a:lnTo>
                  <a:lnTo>
                    <a:pt x="77" y="553"/>
                  </a:lnTo>
                  <a:lnTo>
                    <a:pt x="77" y="550"/>
                  </a:lnTo>
                  <a:lnTo>
                    <a:pt x="82" y="522"/>
                  </a:lnTo>
                  <a:lnTo>
                    <a:pt x="83" y="509"/>
                  </a:lnTo>
                  <a:lnTo>
                    <a:pt x="85" y="497"/>
                  </a:lnTo>
                  <a:lnTo>
                    <a:pt x="86" y="485"/>
                  </a:lnTo>
                  <a:lnTo>
                    <a:pt x="86" y="474"/>
                  </a:lnTo>
                  <a:lnTo>
                    <a:pt x="86" y="463"/>
                  </a:lnTo>
                  <a:lnTo>
                    <a:pt x="85" y="454"/>
                  </a:lnTo>
                  <a:lnTo>
                    <a:pt x="82" y="436"/>
                  </a:lnTo>
                  <a:lnTo>
                    <a:pt x="80" y="422"/>
                  </a:lnTo>
                  <a:lnTo>
                    <a:pt x="76" y="409"/>
                  </a:lnTo>
                  <a:lnTo>
                    <a:pt x="70" y="397"/>
                  </a:lnTo>
                  <a:lnTo>
                    <a:pt x="65" y="388"/>
                  </a:lnTo>
                  <a:lnTo>
                    <a:pt x="61" y="380"/>
                  </a:lnTo>
                  <a:lnTo>
                    <a:pt x="56" y="375"/>
                  </a:lnTo>
                  <a:lnTo>
                    <a:pt x="52" y="369"/>
                  </a:lnTo>
                  <a:lnTo>
                    <a:pt x="46" y="364"/>
                  </a:lnTo>
                  <a:lnTo>
                    <a:pt x="26" y="353"/>
                  </a:lnTo>
                  <a:lnTo>
                    <a:pt x="47" y="340"/>
                  </a:lnTo>
                  <a:lnTo>
                    <a:pt x="52" y="337"/>
                  </a:lnTo>
                  <a:lnTo>
                    <a:pt x="55" y="336"/>
                  </a:lnTo>
                  <a:lnTo>
                    <a:pt x="59" y="334"/>
                  </a:lnTo>
                  <a:lnTo>
                    <a:pt x="63" y="334"/>
                  </a:lnTo>
                  <a:lnTo>
                    <a:pt x="67" y="333"/>
                  </a:lnTo>
                  <a:lnTo>
                    <a:pt x="64" y="321"/>
                  </a:lnTo>
                  <a:lnTo>
                    <a:pt x="61" y="308"/>
                  </a:lnTo>
                  <a:lnTo>
                    <a:pt x="60" y="297"/>
                  </a:lnTo>
                  <a:lnTo>
                    <a:pt x="59" y="285"/>
                  </a:lnTo>
                  <a:lnTo>
                    <a:pt x="57" y="256"/>
                  </a:lnTo>
                  <a:lnTo>
                    <a:pt x="57" y="230"/>
                  </a:lnTo>
                  <a:lnTo>
                    <a:pt x="57" y="218"/>
                  </a:lnTo>
                  <a:lnTo>
                    <a:pt x="56" y="213"/>
                  </a:lnTo>
                  <a:lnTo>
                    <a:pt x="56" y="208"/>
                  </a:lnTo>
                  <a:lnTo>
                    <a:pt x="55" y="199"/>
                  </a:lnTo>
                  <a:lnTo>
                    <a:pt x="52" y="190"/>
                  </a:lnTo>
                  <a:lnTo>
                    <a:pt x="48" y="181"/>
                  </a:lnTo>
                  <a:lnTo>
                    <a:pt x="43" y="173"/>
                  </a:lnTo>
                  <a:lnTo>
                    <a:pt x="39" y="169"/>
                  </a:lnTo>
                  <a:lnTo>
                    <a:pt x="37" y="165"/>
                  </a:lnTo>
                  <a:lnTo>
                    <a:pt x="27" y="159"/>
                  </a:lnTo>
                  <a:lnTo>
                    <a:pt x="16" y="149"/>
                  </a:lnTo>
                  <a:lnTo>
                    <a:pt x="22" y="143"/>
                  </a:lnTo>
                  <a:lnTo>
                    <a:pt x="31" y="135"/>
                  </a:lnTo>
                  <a:lnTo>
                    <a:pt x="37" y="133"/>
                  </a:lnTo>
                  <a:lnTo>
                    <a:pt x="44" y="129"/>
                  </a:lnTo>
                  <a:lnTo>
                    <a:pt x="50" y="127"/>
                  </a:lnTo>
                  <a:lnTo>
                    <a:pt x="56" y="126"/>
                  </a:lnTo>
                  <a:lnTo>
                    <a:pt x="55" y="118"/>
                  </a:lnTo>
                  <a:lnTo>
                    <a:pt x="54" y="110"/>
                  </a:lnTo>
                  <a:lnTo>
                    <a:pt x="52" y="103"/>
                  </a:lnTo>
                  <a:lnTo>
                    <a:pt x="52" y="95"/>
                  </a:lnTo>
                  <a:lnTo>
                    <a:pt x="54" y="80"/>
                  </a:lnTo>
                  <a:lnTo>
                    <a:pt x="56" y="67"/>
                  </a:lnTo>
                  <a:lnTo>
                    <a:pt x="57" y="62"/>
                  </a:lnTo>
                  <a:lnTo>
                    <a:pt x="60" y="56"/>
                  </a:lnTo>
                  <a:lnTo>
                    <a:pt x="67" y="45"/>
                  </a:lnTo>
                  <a:lnTo>
                    <a:pt x="70" y="40"/>
                  </a:lnTo>
                  <a:lnTo>
                    <a:pt x="74" y="36"/>
                  </a:lnTo>
                  <a:lnTo>
                    <a:pt x="83" y="28"/>
                  </a:lnTo>
                  <a:lnTo>
                    <a:pt x="89" y="24"/>
                  </a:lnTo>
                  <a:lnTo>
                    <a:pt x="95" y="21"/>
                  </a:lnTo>
                  <a:lnTo>
                    <a:pt x="100" y="18"/>
                  </a:lnTo>
                  <a:lnTo>
                    <a:pt x="107" y="15"/>
                  </a:lnTo>
                  <a:lnTo>
                    <a:pt x="113" y="14"/>
                  </a:lnTo>
                  <a:lnTo>
                    <a:pt x="120" y="11"/>
                  </a:lnTo>
                  <a:lnTo>
                    <a:pt x="126" y="10"/>
                  </a:lnTo>
                  <a:lnTo>
                    <a:pt x="134" y="10"/>
                  </a:lnTo>
                  <a:lnTo>
                    <a:pt x="142" y="9"/>
                  </a:lnTo>
                  <a:lnTo>
                    <a:pt x="150" y="9"/>
                  </a:lnTo>
                  <a:lnTo>
                    <a:pt x="165" y="10"/>
                  </a:lnTo>
                  <a:lnTo>
                    <a:pt x="184" y="13"/>
                  </a:lnTo>
                  <a:lnTo>
                    <a:pt x="191" y="14"/>
                  </a:lnTo>
                  <a:lnTo>
                    <a:pt x="201" y="17"/>
                  </a:lnTo>
                  <a:lnTo>
                    <a:pt x="219" y="22"/>
                  </a:lnTo>
                  <a:lnTo>
                    <a:pt x="236" y="26"/>
                  </a:lnTo>
                  <a:lnTo>
                    <a:pt x="251" y="27"/>
                  </a:lnTo>
                  <a:lnTo>
                    <a:pt x="266" y="28"/>
                  </a:lnTo>
                  <a:lnTo>
                    <a:pt x="279" y="28"/>
                  </a:lnTo>
                  <a:lnTo>
                    <a:pt x="290" y="27"/>
                  </a:lnTo>
                  <a:lnTo>
                    <a:pt x="301" y="26"/>
                  </a:lnTo>
                  <a:lnTo>
                    <a:pt x="310" y="24"/>
                  </a:lnTo>
                  <a:lnTo>
                    <a:pt x="319" y="22"/>
                  </a:lnTo>
                  <a:lnTo>
                    <a:pt x="326" y="19"/>
                  </a:lnTo>
                  <a:lnTo>
                    <a:pt x="336" y="15"/>
                  </a:lnTo>
                  <a:lnTo>
                    <a:pt x="349" y="6"/>
                  </a:lnTo>
                  <a:lnTo>
                    <a:pt x="359" y="0"/>
                  </a:lnTo>
                  <a:lnTo>
                    <a:pt x="362" y="10"/>
                  </a:lnTo>
                  <a:lnTo>
                    <a:pt x="365" y="22"/>
                  </a:lnTo>
                  <a:lnTo>
                    <a:pt x="365" y="27"/>
                  </a:lnTo>
                  <a:lnTo>
                    <a:pt x="365" y="34"/>
                  </a:lnTo>
                  <a:lnTo>
                    <a:pt x="362" y="41"/>
                  </a:lnTo>
                  <a:lnTo>
                    <a:pt x="359" y="48"/>
                  </a:lnTo>
                  <a:lnTo>
                    <a:pt x="378" y="48"/>
                  </a:lnTo>
                  <a:lnTo>
                    <a:pt x="393" y="47"/>
                  </a:lnTo>
                  <a:lnTo>
                    <a:pt x="408" y="44"/>
                  </a:lnTo>
                  <a:lnTo>
                    <a:pt x="421" y="41"/>
                  </a:lnTo>
                  <a:lnTo>
                    <a:pt x="432" y="37"/>
                  </a:lnTo>
                  <a:lnTo>
                    <a:pt x="444" y="34"/>
                  </a:lnTo>
                  <a:lnTo>
                    <a:pt x="465" y="24"/>
                  </a:lnTo>
                  <a:lnTo>
                    <a:pt x="488" y="15"/>
                  </a:lnTo>
                  <a:lnTo>
                    <a:pt x="500" y="11"/>
                  </a:lnTo>
                  <a:lnTo>
                    <a:pt x="513" y="8"/>
                  </a:lnTo>
                  <a:lnTo>
                    <a:pt x="529" y="4"/>
                  </a:lnTo>
                  <a:lnTo>
                    <a:pt x="544" y="1"/>
                  </a:lnTo>
                  <a:lnTo>
                    <a:pt x="562" y="0"/>
                  </a:lnTo>
                  <a:lnTo>
                    <a:pt x="583" y="0"/>
                  </a:lnTo>
                  <a:lnTo>
                    <a:pt x="583" y="15"/>
                  </a:lnTo>
                  <a:lnTo>
                    <a:pt x="582" y="23"/>
                  </a:lnTo>
                  <a:lnTo>
                    <a:pt x="587" y="21"/>
                  </a:lnTo>
                  <a:lnTo>
                    <a:pt x="592" y="18"/>
                  </a:lnTo>
                  <a:lnTo>
                    <a:pt x="599" y="17"/>
                  </a:lnTo>
                  <a:lnTo>
                    <a:pt x="605" y="17"/>
                  </a:lnTo>
                  <a:close/>
                  <a:moveTo>
                    <a:pt x="1116" y="653"/>
                  </a:moveTo>
                  <a:lnTo>
                    <a:pt x="1117" y="647"/>
                  </a:lnTo>
                  <a:lnTo>
                    <a:pt x="1118" y="642"/>
                  </a:lnTo>
                  <a:lnTo>
                    <a:pt x="1120" y="638"/>
                  </a:lnTo>
                  <a:lnTo>
                    <a:pt x="1121" y="636"/>
                  </a:lnTo>
                  <a:lnTo>
                    <a:pt x="1123" y="634"/>
                  </a:lnTo>
                  <a:lnTo>
                    <a:pt x="1125" y="634"/>
                  </a:lnTo>
                  <a:lnTo>
                    <a:pt x="1127" y="634"/>
                  </a:lnTo>
                  <a:lnTo>
                    <a:pt x="1130" y="635"/>
                  </a:lnTo>
                  <a:lnTo>
                    <a:pt x="1133" y="640"/>
                  </a:lnTo>
                  <a:lnTo>
                    <a:pt x="1134" y="646"/>
                  </a:lnTo>
                  <a:lnTo>
                    <a:pt x="1135" y="651"/>
                  </a:lnTo>
                  <a:lnTo>
                    <a:pt x="1135" y="657"/>
                  </a:lnTo>
                  <a:lnTo>
                    <a:pt x="1135" y="665"/>
                  </a:lnTo>
                  <a:lnTo>
                    <a:pt x="1134" y="674"/>
                  </a:lnTo>
                  <a:lnTo>
                    <a:pt x="1131" y="683"/>
                  </a:lnTo>
                  <a:lnTo>
                    <a:pt x="1127" y="692"/>
                  </a:lnTo>
                  <a:lnTo>
                    <a:pt x="1123" y="700"/>
                  </a:lnTo>
                  <a:lnTo>
                    <a:pt x="1120" y="687"/>
                  </a:lnTo>
                  <a:lnTo>
                    <a:pt x="1117" y="675"/>
                  </a:lnTo>
                  <a:lnTo>
                    <a:pt x="1116" y="664"/>
                  </a:lnTo>
                  <a:lnTo>
                    <a:pt x="1116" y="653"/>
                  </a:lnTo>
                  <a:close/>
                  <a:moveTo>
                    <a:pt x="94" y="653"/>
                  </a:moveTo>
                  <a:lnTo>
                    <a:pt x="93" y="647"/>
                  </a:lnTo>
                  <a:lnTo>
                    <a:pt x="91" y="642"/>
                  </a:lnTo>
                  <a:lnTo>
                    <a:pt x="90" y="638"/>
                  </a:lnTo>
                  <a:lnTo>
                    <a:pt x="89" y="636"/>
                  </a:lnTo>
                  <a:lnTo>
                    <a:pt x="86" y="634"/>
                  </a:lnTo>
                  <a:lnTo>
                    <a:pt x="85" y="634"/>
                  </a:lnTo>
                  <a:lnTo>
                    <a:pt x="82" y="634"/>
                  </a:lnTo>
                  <a:lnTo>
                    <a:pt x="80" y="635"/>
                  </a:lnTo>
                  <a:lnTo>
                    <a:pt x="77" y="640"/>
                  </a:lnTo>
                  <a:lnTo>
                    <a:pt x="76" y="646"/>
                  </a:lnTo>
                  <a:lnTo>
                    <a:pt x="74" y="651"/>
                  </a:lnTo>
                  <a:lnTo>
                    <a:pt x="74" y="657"/>
                  </a:lnTo>
                  <a:lnTo>
                    <a:pt x="74" y="665"/>
                  </a:lnTo>
                  <a:lnTo>
                    <a:pt x="76" y="674"/>
                  </a:lnTo>
                  <a:lnTo>
                    <a:pt x="78" y="683"/>
                  </a:lnTo>
                  <a:lnTo>
                    <a:pt x="82" y="692"/>
                  </a:lnTo>
                  <a:lnTo>
                    <a:pt x="86" y="700"/>
                  </a:lnTo>
                  <a:lnTo>
                    <a:pt x="90" y="687"/>
                  </a:lnTo>
                  <a:lnTo>
                    <a:pt x="93" y="675"/>
                  </a:lnTo>
                  <a:lnTo>
                    <a:pt x="94" y="664"/>
                  </a:lnTo>
                  <a:lnTo>
                    <a:pt x="94" y="653"/>
                  </a:lnTo>
                  <a:close/>
                  <a:moveTo>
                    <a:pt x="590" y="104"/>
                  </a:moveTo>
                  <a:lnTo>
                    <a:pt x="601" y="130"/>
                  </a:lnTo>
                  <a:lnTo>
                    <a:pt x="587" y="130"/>
                  </a:lnTo>
                  <a:lnTo>
                    <a:pt x="573" y="131"/>
                  </a:lnTo>
                  <a:lnTo>
                    <a:pt x="559" y="131"/>
                  </a:lnTo>
                  <a:lnTo>
                    <a:pt x="544" y="133"/>
                  </a:lnTo>
                  <a:lnTo>
                    <a:pt x="514" y="136"/>
                  </a:lnTo>
                  <a:lnTo>
                    <a:pt x="483" y="139"/>
                  </a:lnTo>
                  <a:lnTo>
                    <a:pt x="453" y="140"/>
                  </a:lnTo>
                  <a:lnTo>
                    <a:pt x="437" y="139"/>
                  </a:lnTo>
                  <a:lnTo>
                    <a:pt x="421" y="138"/>
                  </a:lnTo>
                  <a:lnTo>
                    <a:pt x="405" y="135"/>
                  </a:lnTo>
                  <a:lnTo>
                    <a:pt x="389" y="131"/>
                  </a:lnTo>
                  <a:lnTo>
                    <a:pt x="374" y="126"/>
                  </a:lnTo>
                  <a:lnTo>
                    <a:pt x="357" y="119"/>
                  </a:lnTo>
                  <a:lnTo>
                    <a:pt x="358" y="123"/>
                  </a:lnTo>
                  <a:lnTo>
                    <a:pt x="361" y="136"/>
                  </a:lnTo>
                  <a:lnTo>
                    <a:pt x="348" y="139"/>
                  </a:lnTo>
                  <a:lnTo>
                    <a:pt x="337" y="140"/>
                  </a:lnTo>
                  <a:lnTo>
                    <a:pt x="327" y="140"/>
                  </a:lnTo>
                  <a:lnTo>
                    <a:pt x="316" y="140"/>
                  </a:lnTo>
                  <a:lnTo>
                    <a:pt x="306" y="140"/>
                  </a:lnTo>
                  <a:lnTo>
                    <a:pt x="296" y="139"/>
                  </a:lnTo>
                  <a:lnTo>
                    <a:pt x="286" y="138"/>
                  </a:lnTo>
                  <a:lnTo>
                    <a:pt x="276" y="135"/>
                  </a:lnTo>
                  <a:lnTo>
                    <a:pt x="267" y="133"/>
                  </a:lnTo>
                  <a:lnTo>
                    <a:pt x="249" y="126"/>
                  </a:lnTo>
                  <a:lnTo>
                    <a:pt x="232" y="119"/>
                  </a:lnTo>
                  <a:lnTo>
                    <a:pt x="215" y="112"/>
                  </a:lnTo>
                  <a:lnTo>
                    <a:pt x="201" y="104"/>
                  </a:lnTo>
                  <a:lnTo>
                    <a:pt x="173" y="90"/>
                  </a:lnTo>
                  <a:lnTo>
                    <a:pt x="163" y="84"/>
                  </a:lnTo>
                  <a:lnTo>
                    <a:pt x="152" y="80"/>
                  </a:lnTo>
                  <a:lnTo>
                    <a:pt x="146" y="79"/>
                  </a:lnTo>
                  <a:lnTo>
                    <a:pt x="142" y="79"/>
                  </a:lnTo>
                  <a:lnTo>
                    <a:pt x="139" y="80"/>
                  </a:lnTo>
                  <a:lnTo>
                    <a:pt x="138" y="82"/>
                  </a:lnTo>
                  <a:lnTo>
                    <a:pt x="138" y="83"/>
                  </a:lnTo>
                  <a:lnTo>
                    <a:pt x="138" y="84"/>
                  </a:lnTo>
                  <a:lnTo>
                    <a:pt x="139" y="88"/>
                  </a:lnTo>
                  <a:lnTo>
                    <a:pt x="143" y="92"/>
                  </a:lnTo>
                  <a:lnTo>
                    <a:pt x="146" y="95"/>
                  </a:lnTo>
                  <a:lnTo>
                    <a:pt x="150" y="97"/>
                  </a:lnTo>
                  <a:lnTo>
                    <a:pt x="156" y="101"/>
                  </a:lnTo>
                  <a:lnTo>
                    <a:pt x="164" y="105"/>
                  </a:lnTo>
                  <a:lnTo>
                    <a:pt x="172" y="109"/>
                  </a:lnTo>
                  <a:lnTo>
                    <a:pt x="189" y="114"/>
                  </a:lnTo>
                  <a:lnTo>
                    <a:pt x="181" y="123"/>
                  </a:lnTo>
                  <a:lnTo>
                    <a:pt x="171" y="136"/>
                  </a:lnTo>
                  <a:lnTo>
                    <a:pt x="164" y="146"/>
                  </a:lnTo>
                  <a:lnTo>
                    <a:pt x="158" y="159"/>
                  </a:lnTo>
                  <a:lnTo>
                    <a:pt x="154" y="166"/>
                  </a:lnTo>
                  <a:lnTo>
                    <a:pt x="150" y="175"/>
                  </a:lnTo>
                  <a:lnTo>
                    <a:pt x="147" y="185"/>
                  </a:lnTo>
                  <a:lnTo>
                    <a:pt x="145" y="195"/>
                  </a:lnTo>
                  <a:lnTo>
                    <a:pt x="142" y="207"/>
                  </a:lnTo>
                  <a:lnTo>
                    <a:pt x="139" y="218"/>
                  </a:lnTo>
                  <a:lnTo>
                    <a:pt x="138" y="230"/>
                  </a:lnTo>
                  <a:lnTo>
                    <a:pt x="138" y="243"/>
                  </a:lnTo>
                  <a:lnTo>
                    <a:pt x="138" y="265"/>
                  </a:lnTo>
                  <a:lnTo>
                    <a:pt x="141" y="291"/>
                  </a:lnTo>
                  <a:lnTo>
                    <a:pt x="146" y="349"/>
                  </a:lnTo>
                  <a:lnTo>
                    <a:pt x="152" y="406"/>
                  </a:lnTo>
                  <a:lnTo>
                    <a:pt x="154" y="433"/>
                  </a:lnTo>
                  <a:lnTo>
                    <a:pt x="156" y="457"/>
                  </a:lnTo>
                  <a:lnTo>
                    <a:pt x="156" y="472"/>
                  </a:lnTo>
                  <a:lnTo>
                    <a:pt x="156" y="488"/>
                  </a:lnTo>
                  <a:lnTo>
                    <a:pt x="156" y="504"/>
                  </a:lnTo>
                  <a:lnTo>
                    <a:pt x="155" y="519"/>
                  </a:lnTo>
                  <a:lnTo>
                    <a:pt x="152" y="549"/>
                  </a:lnTo>
                  <a:lnTo>
                    <a:pt x="150" y="575"/>
                  </a:lnTo>
                  <a:lnTo>
                    <a:pt x="147" y="588"/>
                  </a:lnTo>
                  <a:lnTo>
                    <a:pt x="151" y="595"/>
                  </a:lnTo>
                  <a:lnTo>
                    <a:pt x="154" y="603"/>
                  </a:lnTo>
                  <a:lnTo>
                    <a:pt x="158" y="617"/>
                  </a:lnTo>
                  <a:lnTo>
                    <a:pt x="160" y="626"/>
                  </a:lnTo>
                  <a:lnTo>
                    <a:pt x="162" y="634"/>
                  </a:lnTo>
                  <a:lnTo>
                    <a:pt x="162" y="643"/>
                  </a:lnTo>
                  <a:lnTo>
                    <a:pt x="162" y="653"/>
                  </a:lnTo>
                  <a:lnTo>
                    <a:pt x="162" y="662"/>
                  </a:lnTo>
                  <a:lnTo>
                    <a:pt x="162" y="673"/>
                  </a:lnTo>
                  <a:lnTo>
                    <a:pt x="159" y="695"/>
                  </a:lnTo>
                  <a:lnTo>
                    <a:pt x="158" y="705"/>
                  </a:lnTo>
                  <a:lnTo>
                    <a:pt x="155" y="717"/>
                  </a:lnTo>
                  <a:lnTo>
                    <a:pt x="149" y="742"/>
                  </a:lnTo>
                  <a:lnTo>
                    <a:pt x="147" y="751"/>
                  </a:lnTo>
                  <a:lnTo>
                    <a:pt x="146" y="761"/>
                  </a:lnTo>
                  <a:lnTo>
                    <a:pt x="147" y="772"/>
                  </a:lnTo>
                  <a:lnTo>
                    <a:pt x="149" y="781"/>
                  </a:lnTo>
                  <a:lnTo>
                    <a:pt x="151" y="789"/>
                  </a:lnTo>
                  <a:lnTo>
                    <a:pt x="154" y="797"/>
                  </a:lnTo>
                  <a:lnTo>
                    <a:pt x="158" y="803"/>
                  </a:lnTo>
                  <a:lnTo>
                    <a:pt x="160" y="808"/>
                  </a:lnTo>
                  <a:lnTo>
                    <a:pt x="175" y="832"/>
                  </a:lnTo>
                  <a:lnTo>
                    <a:pt x="149" y="828"/>
                  </a:lnTo>
                  <a:lnTo>
                    <a:pt x="133" y="824"/>
                  </a:lnTo>
                  <a:lnTo>
                    <a:pt x="120" y="820"/>
                  </a:lnTo>
                  <a:lnTo>
                    <a:pt x="117" y="829"/>
                  </a:lnTo>
                  <a:lnTo>
                    <a:pt x="115" y="838"/>
                  </a:lnTo>
                  <a:lnTo>
                    <a:pt x="112" y="856"/>
                  </a:lnTo>
                  <a:lnTo>
                    <a:pt x="112" y="866"/>
                  </a:lnTo>
                  <a:lnTo>
                    <a:pt x="112" y="873"/>
                  </a:lnTo>
                  <a:lnTo>
                    <a:pt x="112" y="881"/>
                  </a:lnTo>
                  <a:lnTo>
                    <a:pt x="113" y="889"/>
                  </a:lnTo>
                  <a:lnTo>
                    <a:pt x="115" y="897"/>
                  </a:lnTo>
                  <a:lnTo>
                    <a:pt x="117" y="902"/>
                  </a:lnTo>
                  <a:lnTo>
                    <a:pt x="120" y="907"/>
                  </a:lnTo>
                  <a:lnTo>
                    <a:pt x="122" y="910"/>
                  </a:lnTo>
                  <a:lnTo>
                    <a:pt x="124" y="911"/>
                  </a:lnTo>
                  <a:lnTo>
                    <a:pt x="125" y="912"/>
                  </a:lnTo>
                  <a:lnTo>
                    <a:pt x="129" y="912"/>
                  </a:lnTo>
                  <a:lnTo>
                    <a:pt x="133" y="912"/>
                  </a:lnTo>
                  <a:lnTo>
                    <a:pt x="137" y="912"/>
                  </a:lnTo>
                  <a:lnTo>
                    <a:pt x="141" y="910"/>
                  </a:lnTo>
                  <a:lnTo>
                    <a:pt x="142" y="909"/>
                  </a:lnTo>
                  <a:lnTo>
                    <a:pt x="143" y="906"/>
                  </a:lnTo>
                  <a:lnTo>
                    <a:pt x="146" y="902"/>
                  </a:lnTo>
                  <a:lnTo>
                    <a:pt x="146" y="896"/>
                  </a:lnTo>
                  <a:lnTo>
                    <a:pt x="146" y="890"/>
                  </a:lnTo>
                  <a:lnTo>
                    <a:pt x="146" y="885"/>
                  </a:lnTo>
                  <a:lnTo>
                    <a:pt x="145" y="880"/>
                  </a:lnTo>
                  <a:lnTo>
                    <a:pt x="143" y="876"/>
                  </a:lnTo>
                  <a:lnTo>
                    <a:pt x="139" y="866"/>
                  </a:lnTo>
                  <a:lnTo>
                    <a:pt x="139" y="862"/>
                  </a:lnTo>
                  <a:lnTo>
                    <a:pt x="139" y="859"/>
                  </a:lnTo>
                  <a:lnTo>
                    <a:pt x="141" y="856"/>
                  </a:lnTo>
                  <a:lnTo>
                    <a:pt x="142" y="855"/>
                  </a:lnTo>
                  <a:lnTo>
                    <a:pt x="143" y="854"/>
                  </a:lnTo>
                  <a:lnTo>
                    <a:pt x="145" y="853"/>
                  </a:lnTo>
                  <a:lnTo>
                    <a:pt x="149" y="853"/>
                  </a:lnTo>
                  <a:lnTo>
                    <a:pt x="152" y="854"/>
                  </a:lnTo>
                  <a:lnTo>
                    <a:pt x="156" y="855"/>
                  </a:lnTo>
                  <a:lnTo>
                    <a:pt x="162" y="859"/>
                  </a:lnTo>
                  <a:lnTo>
                    <a:pt x="168" y="863"/>
                  </a:lnTo>
                  <a:lnTo>
                    <a:pt x="173" y="869"/>
                  </a:lnTo>
                  <a:lnTo>
                    <a:pt x="177" y="877"/>
                  </a:lnTo>
                  <a:lnTo>
                    <a:pt x="182" y="885"/>
                  </a:lnTo>
                  <a:lnTo>
                    <a:pt x="185" y="894"/>
                  </a:lnTo>
                  <a:lnTo>
                    <a:pt x="189" y="903"/>
                  </a:lnTo>
                  <a:lnTo>
                    <a:pt x="190" y="914"/>
                  </a:lnTo>
                  <a:lnTo>
                    <a:pt x="191" y="924"/>
                  </a:lnTo>
                  <a:lnTo>
                    <a:pt x="193" y="935"/>
                  </a:lnTo>
                  <a:lnTo>
                    <a:pt x="191" y="946"/>
                  </a:lnTo>
                  <a:lnTo>
                    <a:pt x="189" y="957"/>
                  </a:lnTo>
                  <a:lnTo>
                    <a:pt x="188" y="962"/>
                  </a:lnTo>
                  <a:lnTo>
                    <a:pt x="186" y="966"/>
                  </a:lnTo>
                  <a:lnTo>
                    <a:pt x="181" y="976"/>
                  </a:lnTo>
                  <a:lnTo>
                    <a:pt x="178" y="981"/>
                  </a:lnTo>
                  <a:lnTo>
                    <a:pt x="175" y="985"/>
                  </a:lnTo>
                  <a:lnTo>
                    <a:pt x="171" y="989"/>
                  </a:lnTo>
                  <a:lnTo>
                    <a:pt x="167" y="993"/>
                  </a:lnTo>
                  <a:lnTo>
                    <a:pt x="175" y="993"/>
                  </a:lnTo>
                  <a:lnTo>
                    <a:pt x="184" y="994"/>
                  </a:lnTo>
                  <a:lnTo>
                    <a:pt x="193" y="996"/>
                  </a:lnTo>
                  <a:lnTo>
                    <a:pt x="201" y="998"/>
                  </a:lnTo>
                  <a:lnTo>
                    <a:pt x="208" y="1001"/>
                  </a:lnTo>
                  <a:lnTo>
                    <a:pt x="216" y="1006"/>
                  </a:lnTo>
                  <a:lnTo>
                    <a:pt x="224" y="1011"/>
                  </a:lnTo>
                  <a:lnTo>
                    <a:pt x="231" y="1017"/>
                  </a:lnTo>
                  <a:lnTo>
                    <a:pt x="236" y="1022"/>
                  </a:lnTo>
                  <a:lnTo>
                    <a:pt x="240" y="1027"/>
                  </a:lnTo>
                  <a:lnTo>
                    <a:pt x="242" y="1032"/>
                  </a:lnTo>
                  <a:lnTo>
                    <a:pt x="246" y="1039"/>
                  </a:lnTo>
                  <a:lnTo>
                    <a:pt x="251" y="1050"/>
                  </a:lnTo>
                  <a:lnTo>
                    <a:pt x="253" y="1056"/>
                  </a:lnTo>
                  <a:lnTo>
                    <a:pt x="254" y="1062"/>
                  </a:lnTo>
                  <a:lnTo>
                    <a:pt x="255" y="1075"/>
                  </a:lnTo>
                  <a:lnTo>
                    <a:pt x="255" y="1082"/>
                  </a:lnTo>
                  <a:lnTo>
                    <a:pt x="254" y="1087"/>
                  </a:lnTo>
                  <a:lnTo>
                    <a:pt x="251" y="1100"/>
                  </a:lnTo>
                  <a:lnTo>
                    <a:pt x="246" y="1112"/>
                  </a:lnTo>
                  <a:lnTo>
                    <a:pt x="258" y="1106"/>
                  </a:lnTo>
                  <a:lnTo>
                    <a:pt x="264" y="1105"/>
                  </a:lnTo>
                  <a:lnTo>
                    <a:pt x="271" y="1104"/>
                  </a:lnTo>
                  <a:lnTo>
                    <a:pt x="283" y="1103"/>
                  </a:lnTo>
                  <a:lnTo>
                    <a:pt x="296" y="1104"/>
                  </a:lnTo>
                  <a:lnTo>
                    <a:pt x="302" y="1105"/>
                  </a:lnTo>
                  <a:lnTo>
                    <a:pt x="309" y="1106"/>
                  </a:lnTo>
                  <a:lnTo>
                    <a:pt x="320" y="1112"/>
                  </a:lnTo>
                  <a:lnTo>
                    <a:pt x="326" y="1114"/>
                  </a:lnTo>
                  <a:lnTo>
                    <a:pt x="331" y="1118"/>
                  </a:lnTo>
                  <a:lnTo>
                    <a:pt x="341" y="1126"/>
                  </a:lnTo>
                  <a:lnTo>
                    <a:pt x="349" y="1135"/>
                  </a:lnTo>
                  <a:lnTo>
                    <a:pt x="355" y="1144"/>
                  </a:lnTo>
                  <a:lnTo>
                    <a:pt x="358" y="1149"/>
                  </a:lnTo>
                  <a:lnTo>
                    <a:pt x="359" y="1155"/>
                  </a:lnTo>
                  <a:lnTo>
                    <a:pt x="363" y="1165"/>
                  </a:lnTo>
                  <a:lnTo>
                    <a:pt x="365" y="1172"/>
                  </a:lnTo>
                  <a:lnTo>
                    <a:pt x="365" y="1177"/>
                  </a:lnTo>
                  <a:lnTo>
                    <a:pt x="365" y="1187"/>
                  </a:lnTo>
                  <a:lnTo>
                    <a:pt x="365" y="1192"/>
                  </a:lnTo>
                  <a:lnTo>
                    <a:pt x="365" y="1199"/>
                  </a:lnTo>
                  <a:lnTo>
                    <a:pt x="362" y="1209"/>
                  </a:lnTo>
                  <a:lnTo>
                    <a:pt x="363" y="1209"/>
                  </a:lnTo>
                  <a:lnTo>
                    <a:pt x="366" y="1208"/>
                  </a:lnTo>
                  <a:lnTo>
                    <a:pt x="370" y="1208"/>
                  </a:lnTo>
                  <a:lnTo>
                    <a:pt x="379" y="1208"/>
                  </a:lnTo>
                  <a:lnTo>
                    <a:pt x="389" y="1208"/>
                  </a:lnTo>
                  <a:lnTo>
                    <a:pt x="395" y="1207"/>
                  </a:lnTo>
                  <a:lnTo>
                    <a:pt x="400" y="1204"/>
                  </a:lnTo>
                  <a:lnTo>
                    <a:pt x="402" y="1204"/>
                  </a:lnTo>
                  <a:lnTo>
                    <a:pt x="411" y="1201"/>
                  </a:lnTo>
                  <a:lnTo>
                    <a:pt x="421" y="1200"/>
                  </a:lnTo>
                  <a:lnTo>
                    <a:pt x="426" y="1200"/>
                  </a:lnTo>
                  <a:lnTo>
                    <a:pt x="431" y="1200"/>
                  </a:lnTo>
                  <a:lnTo>
                    <a:pt x="440" y="1201"/>
                  </a:lnTo>
                  <a:lnTo>
                    <a:pt x="444" y="1198"/>
                  </a:lnTo>
                  <a:lnTo>
                    <a:pt x="448" y="1196"/>
                  </a:lnTo>
                  <a:lnTo>
                    <a:pt x="453" y="1195"/>
                  </a:lnTo>
                  <a:lnTo>
                    <a:pt x="458" y="1195"/>
                  </a:lnTo>
                  <a:lnTo>
                    <a:pt x="466" y="1196"/>
                  </a:lnTo>
                  <a:lnTo>
                    <a:pt x="474" y="1199"/>
                  </a:lnTo>
                  <a:lnTo>
                    <a:pt x="482" y="1201"/>
                  </a:lnTo>
                  <a:lnTo>
                    <a:pt x="490" y="1204"/>
                  </a:lnTo>
                  <a:lnTo>
                    <a:pt x="496" y="1208"/>
                  </a:lnTo>
                  <a:lnTo>
                    <a:pt x="503" y="1212"/>
                  </a:lnTo>
                  <a:lnTo>
                    <a:pt x="509" y="1216"/>
                  </a:lnTo>
                  <a:lnTo>
                    <a:pt x="514" y="1221"/>
                  </a:lnTo>
                  <a:lnTo>
                    <a:pt x="519" y="1225"/>
                  </a:lnTo>
                  <a:lnTo>
                    <a:pt x="525" y="1230"/>
                  </a:lnTo>
                  <a:lnTo>
                    <a:pt x="529" y="1235"/>
                  </a:lnTo>
                  <a:lnTo>
                    <a:pt x="533" y="1241"/>
                  </a:lnTo>
                  <a:lnTo>
                    <a:pt x="536" y="1246"/>
                  </a:lnTo>
                  <a:lnTo>
                    <a:pt x="539" y="1252"/>
                  </a:lnTo>
                  <a:lnTo>
                    <a:pt x="544" y="1264"/>
                  </a:lnTo>
                  <a:lnTo>
                    <a:pt x="546" y="1259"/>
                  </a:lnTo>
                  <a:lnTo>
                    <a:pt x="548" y="1254"/>
                  </a:lnTo>
                  <a:lnTo>
                    <a:pt x="549" y="1250"/>
                  </a:lnTo>
                  <a:lnTo>
                    <a:pt x="552" y="1244"/>
                  </a:lnTo>
                  <a:lnTo>
                    <a:pt x="556" y="1241"/>
                  </a:lnTo>
                  <a:lnTo>
                    <a:pt x="559" y="1237"/>
                  </a:lnTo>
                  <a:lnTo>
                    <a:pt x="562" y="1233"/>
                  </a:lnTo>
                  <a:lnTo>
                    <a:pt x="566" y="1230"/>
                  </a:lnTo>
                  <a:lnTo>
                    <a:pt x="574" y="1225"/>
                  </a:lnTo>
                  <a:lnTo>
                    <a:pt x="585" y="1220"/>
                  </a:lnTo>
                  <a:lnTo>
                    <a:pt x="588" y="1218"/>
                  </a:lnTo>
                  <a:lnTo>
                    <a:pt x="594" y="1217"/>
                  </a:lnTo>
                  <a:lnTo>
                    <a:pt x="605" y="1217"/>
                  </a:lnTo>
                  <a:lnTo>
                    <a:pt x="616" y="1217"/>
                  </a:lnTo>
                  <a:lnTo>
                    <a:pt x="625" y="1220"/>
                  </a:lnTo>
                  <a:lnTo>
                    <a:pt x="635" y="1225"/>
                  </a:lnTo>
                  <a:lnTo>
                    <a:pt x="643" y="1230"/>
                  </a:lnTo>
                  <a:lnTo>
                    <a:pt x="647" y="1233"/>
                  </a:lnTo>
                  <a:lnTo>
                    <a:pt x="651" y="1237"/>
                  </a:lnTo>
                  <a:lnTo>
                    <a:pt x="657" y="1244"/>
                  </a:lnTo>
                  <a:lnTo>
                    <a:pt x="661" y="1254"/>
                  </a:lnTo>
                  <a:lnTo>
                    <a:pt x="665" y="1264"/>
                  </a:lnTo>
                  <a:lnTo>
                    <a:pt x="668" y="1257"/>
                  </a:lnTo>
                  <a:lnTo>
                    <a:pt x="670" y="1252"/>
                  </a:lnTo>
                  <a:lnTo>
                    <a:pt x="677" y="1241"/>
                  </a:lnTo>
                  <a:lnTo>
                    <a:pt x="685" y="1230"/>
                  </a:lnTo>
                  <a:lnTo>
                    <a:pt x="695" y="1221"/>
                  </a:lnTo>
                  <a:lnTo>
                    <a:pt x="707" y="1212"/>
                  </a:lnTo>
                  <a:lnTo>
                    <a:pt x="720" y="1204"/>
                  </a:lnTo>
                  <a:lnTo>
                    <a:pt x="728" y="1201"/>
                  </a:lnTo>
                  <a:lnTo>
                    <a:pt x="736" y="1199"/>
                  </a:lnTo>
                  <a:lnTo>
                    <a:pt x="743" y="1196"/>
                  </a:lnTo>
                  <a:lnTo>
                    <a:pt x="751" y="1195"/>
                  </a:lnTo>
                  <a:lnTo>
                    <a:pt x="756" y="1195"/>
                  </a:lnTo>
                  <a:lnTo>
                    <a:pt x="762" y="1196"/>
                  </a:lnTo>
                  <a:lnTo>
                    <a:pt x="765" y="1198"/>
                  </a:lnTo>
                  <a:lnTo>
                    <a:pt x="769" y="1201"/>
                  </a:lnTo>
                  <a:lnTo>
                    <a:pt x="779" y="1200"/>
                  </a:lnTo>
                  <a:lnTo>
                    <a:pt x="789" y="1200"/>
                  </a:lnTo>
                  <a:lnTo>
                    <a:pt x="798" y="1201"/>
                  </a:lnTo>
                  <a:lnTo>
                    <a:pt x="803" y="1201"/>
                  </a:lnTo>
                  <a:lnTo>
                    <a:pt x="807" y="1204"/>
                  </a:lnTo>
                  <a:lnTo>
                    <a:pt x="810" y="1204"/>
                  </a:lnTo>
                  <a:lnTo>
                    <a:pt x="815" y="1207"/>
                  </a:lnTo>
                  <a:lnTo>
                    <a:pt x="820" y="1208"/>
                  </a:lnTo>
                  <a:lnTo>
                    <a:pt x="831" y="1208"/>
                  </a:lnTo>
                  <a:lnTo>
                    <a:pt x="840" y="1208"/>
                  </a:lnTo>
                  <a:lnTo>
                    <a:pt x="844" y="1208"/>
                  </a:lnTo>
                  <a:lnTo>
                    <a:pt x="846" y="1209"/>
                  </a:lnTo>
                  <a:lnTo>
                    <a:pt x="847" y="1209"/>
                  </a:lnTo>
                  <a:lnTo>
                    <a:pt x="845" y="1199"/>
                  </a:lnTo>
                  <a:lnTo>
                    <a:pt x="845" y="1187"/>
                  </a:lnTo>
                  <a:lnTo>
                    <a:pt x="845" y="1177"/>
                  </a:lnTo>
                  <a:lnTo>
                    <a:pt x="846" y="1165"/>
                  </a:lnTo>
                  <a:lnTo>
                    <a:pt x="850" y="1155"/>
                  </a:lnTo>
                  <a:lnTo>
                    <a:pt x="854" y="1144"/>
                  </a:lnTo>
                  <a:lnTo>
                    <a:pt x="861" y="1135"/>
                  </a:lnTo>
                  <a:lnTo>
                    <a:pt x="868" y="1126"/>
                  </a:lnTo>
                  <a:lnTo>
                    <a:pt x="874" y="1122"/>
                  </a:lnTo>
                  <a:lnTo>
                    <a:pt x="879" y="1118"/>
                  </a:lnTo>
                  <a:lnTo>
                    <a:pt x="884" y="1114"/>
                  </a:lnTo>
                  <a:lnTo>
                    <a:pt x="889" y="1112"/>
                  </a:lnTo>
                  <a:lnTo>
                    <a:pt x="896" y="1109"/>
                  </a:lnTo>
                  <a:lnTo>
                    <a:pt x="901" y="1106"/>
                  </a:lnTo>
                  <a:lnTo>
                    <a:pt x="907" y="1105"/>
                  </a:lnTo>
                  <a:lnTo>
                    <a:pt x="914" y="1104"/>
                  </a:lnTo>
                  <a:lnTo>
                    <a:pt x="927" y="1103"/>
                  </a:lnTo>
                  <a:lnTo>
                    <a:pt x="939" y="1104"/>
                  </a:lnTo>
                  <a:lnTo>
                    <a:pt x="945" y="1105"/>
                  </a:lnTo>
                  <a:lnTo>
                    <a:pt x="952" y="1106"/>
                  </a:lnTo>
                  <a:lnTo>
                    <a:pt x="957" y="1109"/>
                  </a:lnTo>
                  <a:lnTo>
                    <a:pt x="963" y="1112"/>
                  </a:lnTo>
                  <a:lnTo>
                    <a:pt x="958" y="1100"/>
                  </a:lnTo>
                  <a:lnTo>
                    <a:pt x="957" y="1093"/>
                  </a:lnTo>
                  <a:lnTo>
                    <a:pt x="956" y="1087"/>
                  </a:lnTo>
                  <a:lnTo>
                    <a:pt x="954" y="1075"/>
                  </a:lnTo>
                  <a:lnTo>
                    <a:pt x="956" y="1069"/>
                  </a:lnTo>
                  <a:lnTo>
                    <a:pt x="956" y="1062"/>
                  </a:lnTo>
                  <a:lnTo>
                    <a:pt x="958" y="1050"/>
                  </a:lnTo>
                  <a:lnTo>
                    <a:pt x="963" y="1039"/>
                  </a:lnTo>
                  <a:lnTo>
                    <a:pt x="967" y="1032"/>
                  </a:lnTo>
                  <a:lnTo>
                    <a:pt x="970" y="1027"/>
                  </a:lnTo>
                  <a:lnTo>
                    <a:pt x="979" y="1017"/>
                  </a:lnTo>
                  <a:lnTo>
                    <a:pt x="985" y="1011"/>
                  </a:lnTo>
                  <a:lnTo>
                    <a:pt x="993" y="1006"/>
                  </a:lnTo>
                  <a:lnTo>
                    <a:pt x="1001" y="1001"/>
                  </a:lnTo>
                  <a:lnTo>
                    <a:pt x="1009" y="998"/>
                  </a:lnTo>
                  <a:lnTo>
                    <a:pt x="1017" y="996"/>
                  </a:lnTo>
                  <a:lnTo>
                    <a:pt x="1026" y="994"/>
                  </a:lnTo>
                  <a:lnTo>
                    <a:pt x="1035" y="993"/>
                  </a:lnTo>
                  <a:lnTo>
                    <a:pt x="1043" y="993"/>
                  </a:lnTo>
                  <a:lnTo>
                    <a:pt x="1035" y="985"/>
                  </a:lnTo>
                  <a:lnTo>
                    <a:pt x="1028" y="976"/>
                  </a:lnTo>
                  <a:lnTo>
                    <a:pt x="1023" y="966"/>
                  </a:lnTo>
                  <a:lnTo>
                    <a:pt x="1021" y="957"/>
                  </a:lnTo>
                  <a:lnTo>
                    <a:pt x="1018" y="946"/>
                  </a:lnTo>
                  <a:lnTo>
                    <a:pt x="1017" y="935"/>
                  </a:lnTo>
                  <a:lnTo>
                    <a:pt x="1018" y="924"/>
                  </a:lnTo>
                  <a:lnTo>
                    <a:pt x="1019" y="914"/>
                  </a:lnTo>
                  <a:lnTo>
                    <a:pt x="1021" y="903"/>
                  </a:lnTo>
                  <a:lnTo>
                    <a:pt x="1025" y="894"/>
                  </a:lnTo>
                  <a:lnTo>
                    <a:pt x="1027" y="885"/>
                  </a:lnTo>
                  <a:lnTo>
                    <a:pt x="1032" y="877"/>
                  </a:lnTo>
                  <a:lnTo>
                    <a:pt x="1036" y="869"/>
                  </a:lnTo>
                  <a:lnTo>
                    <a:pt x="1041" y="863"/>
                  </a:lnTo>
                  <a:lnTo>
                    <a:pt x="1048" y="859"/>
                  </a:lnTo>
                  <a:lnTo>
                    <a:pt x="1053" y="855"/>
                  </a:lnTo>
                  <a:lnTo>
                    <a:pt x="1057" y="854"/>
                  </a:lnTo>
                  <a:lnTo>
                    <a:pt x="1061" y="853"/>
                  </a:lnTo>
                  <a:lnTo>
                    <a:pt x="1065" y="853"/>
                  </a:lnTo>
                  <a:lnTo>
                    <a:pt x="1066" y="854"/>
                  </a:lnTo>
                  <a:lnTo>
                    <a:pt x="1067" y="855"/>
                  </a:lnTo>
                  <a:lnTo>
                    <a:pt x="1069" y="856"/>
                  </a:lnTo>
                  <a:lnTo>
                    <a:pt x="1070" y="859"/>
                  </a:lnTo>
                  <a:lnTo>
                    <a:pt x="1070" y="862"/>
                  </a:lnTo>
                  <a:lnTo>
                    <a:pt x="1070" y="866"/>
                  </a:lnTo>
                  <a:lnTo>
                    <a:pt x="1069" y="871"/>
                  </a:lnTo>
                  <a:lnTo>
                    <a:pt x="1066" y="876"/>
                  </a:lnTo>
                  <a:lnTo>
                    <a:pt x="1065" y="880"/>
                  </a:lnTo>
                  <a:lnTo>
                    <a:pt x="1064" y="885"/>
                  </a:lnTo>
                  <a:lnTo>
                    <a:pt x="1064" y="890"/>
                  </a:lnTo>
                  <a:lnTo>
                    <a:pt x="1064" y="896"/>
                  </a:lnTo>
                  <a:lnTo>
                    <a:pt x="1064" y="899"/>
                  </a:lnTo>
                  <a:lnTo>
                    <a:pt x="1064" y="902"/>
                  </a:lnTo>
                  <a:lnTo>
                    <a:pt x="1066" y="906"/>
                  </a:lnTo>
                  <a:lnTo>
                    <a:pt x="1067" y="909"/>
                  </a:lnTo>
                  <a:lnTo>
                    <a:pt x="1069" y="910"/>
                  </a:lnTo>
                  <a:lnTo>
                    <a:pt x="1071" y="911"/>
                  </a:lnTo>
                  <a:lnTo>
                    <a:pt x="1073" y="912"/>
                  </a:lnTo>
                  <a:lnTo>
                    <a:pt x="1077" y="912"/>
                  </a:lnTo>
                  <a:lnTo>
                    <a:pt x="1080" y="912"/>
                  </a:lnTo>
                  <a:lnTo>
                    <a:pt x="1084" y="912"/>
                  </a:lnTo>
                  <a:lnTo>
                    <a:pt x="1087" y="910"/>
                  </a:lnTo>
                  <a:lnTo>
                    <a:pt x="1090" y="907"/>
                  </a:lnTo>
                  <a:lnTo>
                    <a:pt x="1092" y="902"/>
                  </a:lnTo>
                  <a:lnTo>
                    <a:pt x="1095" y="897"/>
                  </a:lnTo>
                  <a:lnTo>
                    <a:pt x="1096" y="889"/>
                  </a:lnTo>
                  <a:lnTo>
                    <a:pt x="1097" y="881"/>
                  </a:lnTo>
                  <a:lnTo>
                    <a:pt x="1097" y="873"/>
                  </a:lnTo>
                  <a:lnTo>
                    <a:pt x="1097" y="866"/>
                  </a:lnTo>
                  <a:lnTo>
                    <a:pt x="1097" y="856"/>
                  </a:lnTo>
                  <a:lnTo>
                    <a:pt x="1095" y="838"/>
                  </a:lnTo>
                  <a:lnTo>
                    <a:pt x="1092" y="829"/>
                  </a:lnTo>
                  <a:lnTo>
                    <a:pt x="1090" y="820"/>
                  </a:lnTo>
                  <a:lnTo>
                    <a:pt x="1077" y="824"/>
                  </a:lnTo>
                  <a:lnTo>
                    <a:pt x="1061" y="828"/>
                  </a:lnTo>
                  <a:lnTo>
                    <a:pt x="1035" y="832"/>
                  </a:lnTo>
                  <a:lnTo>
                    <a:pt x="1049" y="808"/>
                  </a:lnTo>
                  <a:lnTo>
                    <a:pt x="1056" y="797"/>
                  </a:lnTo>
                  <a:lnTo>
                    <a:pt x="1058" y="789"/>
                  </a:lnTo>
                  <a:lnTo>
                    <a:pt x="1061" y="781"/>
                  </a:lnTo>
                  <a:lnTo>
                    <a:pt x="1062" y="772"/>
                  </a:lnTo>
                  <a:lnTo>
                    <a:pt x="1064" y="761"/>
                  </a:lnTo>
                  <a:lnTo>
                    <a:pt x="1064" y="756"/>
                  </a:lnTo>
                  <a:lnTo>
                    <a:pt x="1062" y="751"/>
                  </a:lnTo>
                  <a:lnTo>
                    <a:pt x="1061" y="742"/>
                  </a:lnTo>
                  <a:lnTo>
                    <a:pt x="1054" y="717"/>
                  </a:lnTo>
                  <a:lnTo>
                    <a:pt x="1051" y="695"/>
                  </a:lnTo>
                  <a:lnTo>
                    <a:pt x="1049" y="683"/>
                  </a:lnTo>
                  <a:lnTo>
                    <a:pt x="1048" y="673"/>
                  </a:lnTo>
                  <a:lnTo>
                    <a:pt x="1048" y="662"/>
                  </a:lnTo>
                  <a:lnTo>
                    <a:pt x="1048" y="653"/>
                  </a:lnTo>
                  <a:lnTo>
                    <a:pt x="1048" y="643"/>
                  </a:lnTo>
                  <a:lnTo>
                    <a:pt x="1048" y="634"/>
                  </a:lnTo>
                  <a:lnTo>
                    <a:pt x="1049" y="626"/>
                  </a:lnTo>
                  <a:lnTo>
                    <a:pt x="1052" y="617"/>
                  </a:lnTo>
                  <a:lnTo>
                    <a:pt x="1053" y="609"/>
                  </a:lnTo>
                  <a:lnTo>
                    <a:pt x="1056" y="603"/>
                  </a:lnTo>
                  <a:lnTo>
                    <a:pt x="1058" y="595"/>
                  </a:lnTo>
                  <a:lnTo>
                    <a:pt x="1062" y="588"/>
                  </a:lnTo>
                  <a:lnTo>
                    <a:pt x="1060" y="575"/>
                  </a:lnTo>
                  <a:lnTo>
                    <a:pt x="1057" y="549"/>
                  </a:lnTo>
                  <a:lnTo>
                    <a:pt x="1054" y="519"/>
                  </a:lnTo>
                  <a:lnTo>
                    <a:pt x="1053" y="504"/>
                  </a:lnTo>
                  <a:lnTo>
                    <a:pt x="1053" y="488"/>
                  </a:lnTo>
                  <a:lnTo>
                    <a:pt x="1053" y="472"/>
                  </a:lnTo>
                  <a:lnTo>
                    <a:pt x="1053" y="457"/>
                  </a:lnTo>
                  <a:lnTo>
                    <a:pt x="1056" y="433"/>
                  </a:lnTo>
                  <a:lnTo>
                    <a:pt x="1057" y="406"/>
                  </a:lnTo>
                  <a:lnTo>
                    <a:pt x="1064" y="349"/>
                  </a:lnTo>
                  <a:lnTo>
                    <a:pt x="1069" y="291"/>
                  </a:lnTo>
                  <a:lnTo>
                    <a:pt x="1071" y="265"/>
                  </a:lnTo>
                  <a:lnTo>
                    <a:pt x="1071" y="243"/>
                  </a:lnTo>
                  <a:lnTo>
                    <a:pt x="1071" y="230"/>
                  </a:lnTo>
                  <a:lnTo>
                    <a:pt x="1070" y="218"/>
                  </a:lnTo>
                  <a:lnTo>
                    <a:pt x="1067" y="207"/>
                  </a:lnTo>
                  <a:lnTo>
                    <a:pt x="1065" y="195"/>
                  </a:lnTo>
                  <a:lnTo>
                    <a:pt x="1060" y="175"/>
                  </a:lnTo>
                  <a:lnTo>
                    <a:pt x="1052" y="159"/>
                  </a:lnTo>
                  <a:lnTo>
                    <a:pt x="1045" y="146"/>
                  </a:lnTo>
                  <a:lnTo>
                    <a:pt x="1039" y="136"/>
                  </a:lnTo>
                  <a:lnTo>
                    <a:pt x="1028" y="123"/>
                  </a:lnTo>
                  <a:lnTo>
                    <a:pt x="1021" y="114"/>
                  </a:lnTo>
                  <a:lnTo>
                    <a:pt x="1038" y="109"/>
                  </a:lnTo>
                  <a:lnTo>
                    <a:pt x="1045" y="105"/>
                  </a:lnTo>
                  <a:lnTo>
                    <a:pt x="1053" y="101"/>
                  </a:lnTo>
                  <a:lnTo>
                    <a:pt x="1060" y="97"/>
                  </a:lnTo>
                  <a:lnTo>
                    <a:pt x="1066" y="92"/>
                  </a:lnTo>
                  <a:lnTo>
                    <a:pt x="1070" y="88"/>
                  </a:lnTo>
                  <a:lnTo>
                    <a:pt x="1071" y="84"/>
                  </a:lnTo>
                  <a:lnTo>
                    <a:pt x="1071" y="83"/>
                  </a:lnTo>
                  <a:lnTo>
                    <a:pt x="1071" y="82"/>
                  </a:lnTo>
                  <a:lnTo>
                    <a:pt x="1070" y="80"/>
                  </a:lnTo>
                  <a:lnTo>
                    <a:pt x="1067" y="79"/>
                  </a:lnTo>
                  <a:lnTo>
                    <a:pt x="1064" y="79"/>
                  </a:lnTo>
                  <a:lnTo>
                    <a:pt x="1057" y="80"/>
                  </a:lnTo>
                  <a:lnTo>
                    <a:pt x="1047" y="84"/>
                  </a:lnTo>
                  <a:lnTo>
                    <a:pt x="1036" y="90"/>
                  </a:lnTo>
                  <a:lnTo>
                    <a:pt x="1009" y="104"/>
                  </a:lnTo>
                  <a:lnTo>
                    <a:pt x="995" y="112"/>
                  </a:lnTo>
                  <a:lnTo>
                    <a:pt x="978" y="119"/>
                  </a:lnTo>
                  <a:lnTo>
                    <a:pt x="961" y="126"/>
                  </a:lnTo>
                  <a:lnTo>
                    <a:pt x="943" y="133"/>
                  </a:lnTo>
                  <a:lnTo>
                    <a:pt x="933" y="135"/>
                  </a:lnTo>
                  <a:lnTo>
                    <a:pt x="923" y="138"/>
                  </a:lnTo>
                  <a:lnTo>
                    <a:pt x="903" y="140"/>
                  </a:lnTo>
                  <a:lnTo>
                    <a:pt x="893" y="140"/>
                  </a:lnTo>
                  <a:lnTo>
                    <a:pt x="883" y="140"/>
                  </a:lnTo>
                  <a:lnTo>
                    <a:pt x="862" y="139"/>
                  </a:lnTo>
                  <a:lnTo>
                    <a:pt x="849" y="136"/>
                  </a:lnTo>
                  <a:lnTo>
                    <a:pt x="851" y="123"/>
                  </a:lnTo>
                  <a:lnTo>
                    <a:pt x="853" y="119"/>
                  </a:lnTo>
                  <a:lnTo>
                    <a:pt x="836" y="126"/>
                  </a:lnTo>
                  <a:lnTo>
                    <a:pt x="828" y="129"/>
                  </a:lnTo>
                  <a:lnTo>
                    <a:pt x="820" y="131"/>
                  </a:lnTo>
                  <a:lnTo>
                    <a:pt x="805" y="135"/>
                  </a:lnTo>
                  <a:lnTo>
                    <a:pt x="789" y="138"/>
                  </a:lnTo>
                  <a:lnTo>
                    <a:pt x="772" y="139"/>
                  </a:lnTo>
                  <a:lnTo>
                    <a:pt x="756" y="140"/>
                  </a:lnTo>
                  <a:lnTo>
                    <a:pt x="726" y="139"/>
                  </a:lnTo>
                  <a:lnTo>
                    <a:pt x="695" y="136"/>
                  </a:lnTo>
                  <a:lnTo>
                    <a:pt x="665" y="133"/>
                  </a:lnTo>
                  <a:lnTo>
                    <a:pt x="637" y="131"/>
                  </a:lnTo>
                  <a:lnTo>
                    <a:pt x="622" y="130"/>
                  </a:lnTo>
                  <a:lnTo>
                    <a:pt x="608" y="130"/>
                  </a:lnTo>
                  <a:lnTo>
                    <a:pt x="620" y="104"/>
                  </a:lnTo>
                  <a:lnTo>
                    <a:pt x="616" y="106"/>
                  </a:lnTo>
                  <a:lnTo>
                    <a:pt x="612" y="106"/>
                  </a:lnTo>
                  <a:lnTo>
                    <a:pt x="605" y="108"/>
                  </a:lnTo>
                  <a:lnTo>
                    <a:pt x="598" y="106"/>
                  </a:lnTo>
                  <a:lnTo>
                    <a:pt x="590" y="104"/>
                  </a:lnTo>
                  <a:close/>
                </a:path>
              </a:pathLst>
            </a:custGeom>
            <a:solidFill>
              <a:srgbClr val="003574">
                <a:alpha val="509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36" name="Freeform 22"/>
            <p:cNvSpPr>
              <a:spLocks noEditPoints="1"/>
            </p:cNvSpPr>
            <p:nvPr userDrawn="1"/>
          </p:nvSpPr>
          <p:spPr bwMode="auto">
            <a:xfrm>
              <a:off x="-703" y="301"/>
              <a:ext cx="4545" cy="5033"/>
            </a:xfrm>
            <a:custGeom>
              <a:avLst/>
              <a:gdLst>
                <a:gd name="T0" fmla="*/ 2273 w 1186"/>
                <a:gd name="T1" fmla="*/ 5033 h 1316"/>
                <a:gd name="T2" fmla="*/ 2311 w 1186"/>
                <a:gd name="T3" fmla="*/ 4654 h 1316"/>
                <a:gd name="T4" fmla="*/ 1073 w 1186"/>
                <a:gd name="T5" fmla="*/ 4746 h 1316"/>
                <a:gd name="T6" fmla="*/ 1207 w 1186"/>
                <a:gd name="T7" fmla="*/ 4276 h 1316"/>
                <a:gd name="T8" fmla="*/ 778 w 1186"/>
                <a:gd name="T9" fmla="*/ 4356 h 1316"/>
                <a:gd name="T10" fmla="*/ 801 w 1186"/>
                <a:gd name="T11" fmla="*/ 3874 h 1316"/>
                <a:gd name="T12" fmla="*/ 349 w 1186"/>
                <a:gd name="T13" fmla="*/ 4077 h 1316"/>
                <a:gd name="T14" fmla="*/ 644 w 1186"/>
                <a:gd name="T15" fmla="*/ 4104 h 1316"/>
                <a:gd name="T16" fmla="*/ 809 w 1186"/>
                <a:gd name="T17" fmla="*/ 4490 h 1316"/>
                <a:gd name="T18" fmla="*/ 989 w 1186"/>
                <a:gd name="T19" fmla="*/ 4444 h 1316"/>
                <a:gd name="T20" fmla="*/ 2200 w 1186"/>
                <a:gd name="T21" fmla="*/ 287 h 1316"/>
                <a:gd name="T22" fmla="*/ 2349 w 1186"/>
                <a:gd name="T23" fmla="*/ 88 h 1316"/>
                <a:gd name="T24" fmla="*/ 103 w 1186"/>
                <a:gd name="T25" fmla="*/ 3155 h 1316"/>
                <a:gd name="T26" fmla="*/ 353 w 1186"/>
                <a:gd name="T27" fmla="*/ 3790 h 1316"/>
                <a:gd name="T28" fmla="*/ 594 w 1186"/>
                <a:gd name="T29" fmla="*/ 3320 h 1316"/>
                <a:gd name="T30" fmla="*/ 399 w 1186"/>
                <a:gd name="T31" fmla="*/ 3476 h 1316"/>
                <a:gd name="T32" fmla="*/ 475 w 1186"/>
                <a:gd name="T33" fmla="*/ 2926 h 1316"/>
                <a:gd name="T34" fmla="*/ 372 w 1186"/>
                <a:gd name="T35" fmla="*/ 2130 h 1316"/>
                <a:gd name="T36" fmla="*/ 19 w 1186"/>
                <a:gd name="T37" fmla="*/ 2612 h 1316"/>
                <a:gd name="T38" fmla="*/ 1387 w 1186"/>
                <a:gd name="T39" fmla="*/ 4616 h 1316"/>
                <a:gd name="T40" fmla="*/ 1732 w 1186"/>
                <a:gd name="T41" fmla="*/ 4570 h 1316"/>
                <a:gd name="T42" fmla="*/ 1989 w 1186"/>
                <a:gd name="T43" fmla="*/ 4865 h 1316"/>
                <a:gd name="T44" fmla="*/ 1575 w 1186"/>
                <a:gd name="T45" fmla="*/ 4888 h 1316"/>
                <a:gd name="T46" fmla="*/ 318 w 1186"/>
                <a:gd name="T47" fmla="*/ 1950 h 1316"/>
                <a:gd name="T48" fmla="*/ 268 w 1186"/>
                <a:gd name="T49" fmla="*/ 1258 h 1316"/>
                <a:gd name="T50" fmla="*/ 234 w 1186"/>
                <a:gd name="T51" fmla="*/ 501 h 1316"/>
                <a:gd name="T52" fmla="*/ 613 w 1186"/>
                <a:gd name="T53" fmla="*/ 38 h 1316"/>
                <a:gd name="T54" fmla="*/ 1272 w 1186"/>
                <a:gd name="T55" fmla="*/ 142 h 1316"/>
                <a:gd name="T56" fmla="*/ 2104 w 1186"/>
                <a:gd name="T57" fmla="*/ 157 h 1316"/>
                <a:gd name="T58" fmla="*/ 1326 w 1186"/>
                <a:gd name="T59" fmla="*/ 356 h 1316"/>
                <a:gd name="T60" fmla="*/ 487 w 1186"/>
                <a:gd name="T61" fmla="*/ 207 h 1316"/>
                <a:gd name="T62" fmla="*/ 437 w 1186"/>
                <a:gd name="T63" fmla="*/ 826 h 1316"/>
                <a:gd name="T64" fmla="*/ 3472 w 1186"/>
                <a:gd name="T65" fmla="*/ 4746 h 1316"/>
                <a:gd name="T66" fmla="*/ 3338 w 1186"/>
                <a:gd name="T67" fmla="*/ 4276 h 1316"/>
                <a:gd name="T68" fmla="*/ 3767 w 1186"/>
                <a:gd name="T69" fmla="*/ 4356 h 1316"/>
                <a:gd name="T70" fmla="*/ 3740 w 1186"/>
                <a:gd name="T71" fmla="*/ 3874 h 1316"/>
                <a:gd name="T72" fmla="*/ 4196 w 1186"/>
                <a:gd name="T73" fmla="*/ 4077 h 1316"/>
                <a:gd name="T74" fmla="*/ 3901 w 1186"/>
                <a:gd name="T75" fmla="*/ 4104 h 1316"/>
                <a:gd name="T76" fmla="*/ 3736 w 1186"/>
                <a:gd name="T77" fmla="*/ 4490 h 1316"/>
                <a:gd name="T78" fmla="*/ 3556 w 1186"/>
                <a:gd name="T79" fmla="*/ 4444 h 1316"/>
                <a:gd name="T80" fmla="*/ 3081 w 1186"/>
                <a:gd name="T81" fmla="*/ 4674 h 1316"/>
                <a:gd name="T82" fmla="*/ 2863 w 1186"/>
                <a:gd name="T83" fmla="*/ 4574 h 1316"/>
                <a:gd name="T84" fmla="*/ 2863 w 1186"/>
                <a:gd name="T85" fmla="*/ 4784 h 1316"/>
                <a:gd name="T86" fmla="*/ 2951 w 1186"/>
                <a:gd name="T87" fmla="*/ 4903 h 1316"/>
                <a:gd name="T88" fmla="*/ 4449 w 1186"/>
                <a:gd name="T89" fmla="*/ 3205 h 1316"/>
                <a:gd name="T90" fmla="*/ 4166 w 1186"/>
                <a:gd name="T91" fmla="*/ 3790 h 1316"/>
                <a:gd name="T92" fmla="*/ 3959 w 1186"/>
                <a:gd name="T93" fmla="*/ 3312 h 1316"/>
                <a:gd name="T94" fmla="*/ 4154 w 1186"/>
                <a:gd name="T95" fmla="*/ 3465 h 1316"/>
                <a:gd name="T96" fmla="*/ 4074 w 1186"/>
                <a:gd name="T97" fmla="*/ 2907 h 1316"/>
                <a:gd name="T98" fmla="*/ 4208 w 1186"/>
                <a:gd name="T99" fmla="*/ 2119 h 1316"/>
                <a:gd name="T100" fmla="*/ 4518 w 1186"/>
                <a:gd name="T101" fmla="*/ 2643 h 1316"/>
                <a:gd name="T102" fmla="*/ 4215 w 1186"/>
                <a:gd name="T103" fmla="*/ 1721 h 1316"/>
                <a:gd name="T104" fmla="*/ 4307 w 1186"/>
                <a:gd name="T105" fmla="*/ 1098 h 1316"/>
                <a:gd name="T106" fmla="*/ 4319 w 1186"/>
                <a:gd name="T107" fmla="*/ 447 h 1316"/>
                <a:gd name="T108" fmla="*/ 3759 w 1186"/>
                <a:gd name="T109" fmla="*/ 80 h 1316"/>
                <a:gd name="T110" fmla="*/ 3158 w 1186"/>
                <a:gd name="T111" fmla="*/ 184 h 1316"/>
                <a:gd name="T112" fmla="*/ 2483 w 1186"/>
                <a:gd name="T113" fmla="*/ 222 h 1316"/>
                <a:gd name="T114" fmla="*/ 3315 w 1186"/>
                <a:gd name="T115" fmla="*/ 302 h 1316"/>
                <a:gd name="T116" fmla="*/ 4089 w 1186"/>
                <a:gd name="T117" fmla="*/ 229 h 1316"/>
                <a:gd name="T118" fmla="*/ 4100 w 1186"/>
                <a:gd name="T119" fmla="*/ 1063 h 1316"/>
                <a:gd name="T120" fmla="*/ 4338 w 1186"/>
                <a:gd name="T121" fmla="*/ 2383 h 1316"/>
                <a:gd name="T122" fmla="*/ 272 w 1186"/>
                <a:gd name="T123" fmla="*/ 2692 h 1316"/>
                <a:gd name="T124" fmla="*/ 353 w 1186"/>
                <a:gd name="T125" fmla="*/ 2421 h 13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186" h="1316">
                  <a:moveTo>
                    <a:pt x="1126" y="747"/>
                  </a:moveTo>
                  <a:lnTo>
                    <a:pt x="1136" y="718"/>
                  </a:lnTo>
                  <a:lnTo>
                    <a:pt x="1111" y="718"/>
                  </a:lnTo>
                  <a:lnTo>
                    <a:pt x="1118" y="734"/>
                  </a:lnTo>
                  <a:lnTo>
                    <a:pt x="1126" y="747"/>
                  </a:lnTo>
                  <a:close/>
                  <a:moveTo>
                    <a:pt x="60" y="747"/>
                  </a:moveTo>
                  <a:lnTo>
                    <a:pt x="49" y="718"/>
                  </a:lnTo>
                  <a:lnTo>
                    <a:pt x="74" y="718"/>
                  </a:lnTo>
                  <a:lnTo>
                    <a:pt x="68" y="734"/>
                  </a:lnTo>
                  <a:lnTo>
                    <a:pt x="60" y="747"/>
                  </a:lnTo>
                  <a:close/>
                  <a:moveTo>
                    <a:pt x="543" y="1267"/>
                  </a:moveTo>
                  <a:lnTo>
                    <a:pt x="543" y="1272"/>
                  </a:lnTo>
                  <a:lnTo>
                    <a:pt x="544" y="1277"/>
                  </a:lnTo>
                  <a:lnTo>
                    <a:pt x="545" y="1281"/>
                  </a:lnTo>
                  <a:lnTo>
                    <a:pt x="547" y="1286"/>
                  </a:lnTo>
                  <a:lnTo>
                    <a:pt x="552" y="1294"/>
                  </a:lnTo>
                  <a:lnTo>
                    <a:pt x="557" y="1302"/>
                  </a:lnTo>
                  <a:lnTo>
                    <a:pt x="565" y="1308"/>
                  </a:lnTo>
                  <a:lnTo>
                    <a:pt x="569" y="1311"/>
                  </a:lnTo>
                  <a:lnTo>
                    <a:pt x="574" y="1312"/>
                  </a:lnTo>
                  <a:lnTo>
                    <a:pt x="578" y="1315"/>
                  </a:lnTo>
                  <a:lnTo>
                    <a:pt x="583" y="1316"/>
                  </a:lnTo>
                  <a:lnTo>
                    <a:pt x="593" y="1316"/>
                  </a:lnTo>
                  <a:lnTo>
                    <a:pt x="603" y="1316"/>
                  </a:lnTo>
                  <a:lnTo>
                    <a:pt x="608" y="1315"/>
                  </a:lnTo>
                  <a:lnTo>
                    <a:pt x="613" y="1312"/>
                  </a:lnTo>
                  <a:lnTo>
                    <a:pt x="621" y="1308"/>
                  </a:lnTo>
                  <a:lnTo>
                    <a:pt x="629" y="1302"/>
                  </a:lnTo>
                  <a:lnTo>
                    <a:pt x="634" y="1294"/>
                  </a:lnTo>
                  <a:lnTo>
                    <a:pt x="636" y="1290"/>
                  </a:lnTo>
                  <a:lnTo>
                    <a:pt x="639" y="1286"/>
                  </a:lnTo>
                  <a:lnTo>
                    <a:pt x="640" y="1281"/>
                  </a:lnTo>
                  <a:lnTo>
                    <a:pt x="642" y="1277"/>
                  </a:lnTo>
                  <a:lnTo>
                    <a:pt x="643" y="1272"/>
                  </a:lnTo>
                  <a:lnTo>
                    <a:pt x="643" y="1267"/>
                  </a:lnTo>
                  <a:lnTo>
                    <a:pt x="643" y="1261"/>
                  </a:lnTo>
                  <a:lnTo>
                    <a:pt x="642" y="1256"/>
                  </a:lnTo>
                  <a:lnTo>
                    <a:pt x="640" y="1251"/>
                  </a:lnTo>
                  <a:lnTo>
                    <a:pt x="639" y="1247"/>
                  </a:lnTo>
                  <a:lnTo>
                    <a:pt x="634" y="1238"/>
                  </a:lnTo>
                  <a:lnTo>
                    <a:pt x="629" y="1231"/>
                  </a:lnTo>
                  <a:lnTo>
                    <a:pt x="621" y="1225"/>
                  </a:lnTo>
                  <a:lnTo>
                    <a:pt x="617" y="1222"/>
                  </a:lnTo>
                  <a:lnTo>
                    <a:pt x="613" y="1220"/>
                  </a:lnTo>
                  <a:lnTo>
                    <a:pt x="608" y="1218"/>
                  </a:lnTo>
                  <a:lnTo>
                    <a:pt x="603" y="1217"/>
                  </a:lnTo>
                  <a:lnTo>
                    <a:pt x="593" y="1216"/>
                  </a:lnTo>
                  <a:lnTo>
                    <a:pt x="583" y="1217"/>
                  </a:lnTo>
                  <a:lnTo>
                    <a:pt x="578" y="1218"/>
                  </a:lnTo>
                  <a:lnTo>
                    <a:pt x="574" y="1220"/>
                  </a:lnTo>
                  <a:lnTo>
                    <a:pt x="565" y="1225"/>
                  </a:lnTo>
                  <a:lnTo>
                    <a:pt x="557" y="1231"/>
                  </a:lnTo>
                  <a:lnTo>
                    <a:pt x="552" y="1238"/>
                  </a:lnTo>
                  <a:lnTo>
                    <a:pt x="549" y="1242"/>
                  </a:lnTo>
                  <a:lnTo>
                    <a:pt x="547" y="1247"/>
                  </a:lnTo>
                  <a:lnTo>
                    <a:pt x="545" y="1251"/>
                  </a:lnTo>
                  <a:lnTo>
                    <a:pt x="544" y="1256"/>
                  </a:lnTo>
                  <a:lnTo>
                    <a:pt x="543" y="1261"/>
                  </a:lnTo>
                  <a:lnTo>
                    <a:pt x="543" y="1267"/>
                  </a:lnTo>
                  <a:close/>
                  <a:moveTo>
                    <a:pt x="226" y="1222"/>
                  </a:moveTo>
                  <a:lnTo>
                    <a:pt x="232" y="1228"/>
                  </a:lnTo>
                  <a:lnTo>
                    <a:pt x="237" y="1231"/>
                  </a:lnTo>
                  <a:lnTo>
                    <a:pt x="243" y="1235"/>
                  </a:lnTo>
                  <a:lnTo>
                    <a:pt x="248" y="1238"/>
                  </a:lnTo>
                  <a:lnTo>
                    <a:pt x="255" y="1239"/>
                  </a:lnTo>
                  <a:lnTo>
                    <a:pt x="261" y="1241"/>
                  </a:lnTo>
                  <a:lnTo>
                    <a:pt x="267" y="1242"/>
                  </a:lnTo>
                  <a:lnTo>
                    <a:pt x="273" y="1242"/>
                  </a:lnTo>
                  <a:lnTo>
                    <a:pt x="280" y="1241"/>
                  </a:lnTo>
                  <a:lnTo>
                    <a:pt x="286" y="1239"/>
                  </a:lnTo>
                  <a:lnTo>
                    <a:pt x="293" y="1238"/>
                  </a:lnTo>
                  <a:lnTo>
                    <a:pt x="298" y="1235"/>
                  </a:lnTo>
                  <a:lnTo>
                    <a:pt x="304" y="1233"/>
                  </a:lnTo>
                  <a:lnTo>
                    <a:pt x="310" y="1229"/>
                  </a:lnTo>
                  <a:lnTo>
                    <a:pt x="315" y="1225"/>
                  </a:lnTo>
                  <a:lnTo>
                    <a:pt x="320" y="1220"/>
                  </a:lnTo>
                  <a:lnTo>
                    <a:pt x="325" y="1215"/>
                  </a:lnTo>
                  <a:lnTo>
                    <a:pt x="329" y="1209"/>
                  </a:lnTo>
                  <a:lnTo>
                    <a:pt x="333" y="1203"/>
                  </a:lnTo>
                  <a:lnTo>
                    <a:pt x="336" y="1198"/>
                  </a:lnTo>
                  <a:lnTo>
                    <a:pt x="340" y="1185"/>
                  </a:lnTo>
                  <a:lnTo>
                    <a:pt x="341" y="1178"/>
                  </a:lnTo>
                  <a:lnTo>
                    <a:pt x="341" y="1172"/>
                  </a:lnTo>
                  <a:lnTo>
                    <a:pt x="341" y="1165"/>
                  </a:lnTo>
                  <a:lnTo>
                    <a:pt x="340" y="1157"/>
                  </a:lnTo>
                  <a:lnTo>
                    <a:pt x="338" y="1152"/>
                  </a:lnTo>
                  <a:lnTo>
                    <a:pt x="336" y="1146"/>
                  </a:lnTo>
                  <a:lnTo>
                    <a:pt x="333" y="1139"/>
                  </a:lnTo>
                  <a:lnTo>
                    <a:pt x="329" y="1133"/>
                  </a:lnTo>
                  <a:lnTo>
                    <a:pt x="325" y="1127"/>
                  </a:lnTo>
                  <a:lnTo>
                    <a:pt x="320" y="1122"/>
                  </a:lnTo>
                  <a:lnTo>
                    <a:pt x="315" y="1118"/>
                  </a:lnTo>
                  <a:lnTo>
                    <a:pt x="310" y="1113"/>
                  </a:lnTo>
                  <a:lnTo>
                    <a:pt x="304" y="1110"/>
                  </a:lnTo>
                  <a:lnTo>
                    <a:pt x="298" y="1106"/>
                  </a:lnTo>
                  <a:lnTo>
                    <a:pt x="291" y="1105"/>
                  </a:lnTo>
                  <a:lnTo>
                    <a:pt x="285" y="1103"/>
                  </a:lnTo>
                  <a:lnTo>
                    <a:pt x="278" y="1103"/>
                  </a:lnTo>
                  <a:lnTo>
                    <a:pt x="272" y="1101"/>
                  </a:lnTo>
                  <a:lnTo>
                    <a:pt x="265" y="1103"/>
                  </a:lnTo>
                  <a:lnTo>
                    <a:pt x="259" y="1103"/>
                  </a:lnTo>
                  <a:lnTo>
                    <a:pt x="252" y="1105"/>
                  </a:lnTo>
                  <a:lnTo>
                    <a:pt x="246" y="1106"/>
                  </a:lnTo>
                  <a:lnTo>
                    <a:pt x="239" y="1109"/>
                  </a:lnTo>
                  <a:lnTo>
                    <a:pt x="234" y="1113"/>
                  </a:lnTo>
                  <a:lnTo>
                    <a:pt x="228" y="1117"/>
                  </a:lnTo>
                  <a:lnTo>
                    <a:pt x="224" y="1122"/>
                  </a:lnTo>
                  <a:lnTo>
                    <a:pt x="220" y="1126"/>
                  </a:lnTo>
                  <a:lnTo>
                    <a:pt x="217" y="1130"/>
                  </a:lnTo>
                  <a:lnTo>
                    <a:pt x="213" y="1138"/>
                  </a:lnTo>
                  <a:lnTo>
                    <a:pt x="211" y="1147"/>
                  </a:lnTo>
                  <a:lnTo>
                    <a:pt x="208" y="1155"/>
                  </a:lnTo>
                  <a:lnTo>
                    <a:pt x="207" y="1149"/>
                  </a:lnTo>
                  <a:lnTo>
                    <a:pt x="206" y="1144"/>
                  </a:lnTo>
                  <a:lnTo>
                    <a:pt x="203" y="1139"/>
                  </a:lnTo>
                  <a:lnTo>
                    <a:pt x="199" y="1135"/>
                  </a:lnTo>
                  <a:lnTo>
                    <a:pt x="194" y="1131"/>
                  </a:lnTo>
                  <a:lnTo>
                    <a:pt x="189" y="1129"/>
                  </a:lnTo>
                  <a:lnTo>
                    <a:pt x="183" y="1126"/>
                  </a:lnTo>
                  <a:lnTo>
                    <a:pt x="178" y="1125"/>
                  </a:lnTo>
                  <a:lnTo>
                    <a:pt x="186" y="1123"/>
                  </a:lnTo>
                  <a:lnTo>
                    <a:pt x="195" y="1121"/>
                  </a:lnTo>
                  <a:lnTo>
                    <a:pt x="203" y="1116"/>
                  </a:lnTo>
                  <a:lnTo>
                    <a:pt x="209" y="1110"/>
                  </a:lnTo>
                  <a:lnTo>
                    <a:pt x="215" y="1105"/>
                  </a:lnTo>
                  <a:lnTo>
                    <a:pt x="219" y="1100"/>
                  </a:lnTo>
                  <a:lnTo>
                    <a:pt x="222" y="1095"/>
                  </a:lnTo>
                  <a:lnTo>
                    <a:pt x="225" y="1088"/>
                  </a:lnTo>
                  <a:lnTo>
                    <a:pt x="229" y="1075"/>
                  </a:lnTo>
                  <a:lnTo>
                    <a:pt x="230" y="1069"/>
                  </a:lnTo>
                  <a:lnTo>
                    <a:pt x="230" y="1062"/>
                  </a:lnTo>
                  <a:lnTo>
                    <a:pt x="230" y="1056"/>
                  </a:lnTo>
                  <a:lnTo>
                    <a:pt x="229" y="1049"/>
                  </a:lnTo>
                  <a:lnTo>
                    <a:pt x="225" y="1036"/>
                  </a:lnTo>
                  <a:lnTo>
                    <a:pt x="222" y="1030"/>
                  </a:lnTo>
                  <a:lnTo>
                    <a:pt x="219" y="1024"/>
                  </a:lnTo>
                  <a:lnTo>
                    <a:pt x="215" y="1018"/>
                  </a:lnTo>
                  <a:lnTo>
                    <a:pt x="209" y="1013"/>
                  </a:lnTo>
                  <a:lnTo>
                    <a:pt x="204" y="1009"/>
                  </a:lnTo>
                  <a:lnTo>
                    <a:pt x="199" y="1004"/>
                  </a:lnTo>
                  <a:lnTo>
                    <a:pt x="194" y="1001"/>
                  </a:lnTo>
                  <a:lnTo>
                    <a:pt x="187" y="998"/>
                  </a:lnTo>
                  <a:lnTo>
                    <a:pt x="174" y="994"/>
                  </a:lnTo>
                  <a:lnTo>
                    <a:pt x="168" y="993"/>
                  </a:lnTo>
                  <a:lnTo>
                    <a:pt x="161" y="993"/>
                  </a:lnTo>
                  <a:lnTo>
                    <a:pt x="155" y="993"/>
                  </a:lnTo>
                  <a:lnTo>
                    <a:pt x="148" y="994"/>
                  </a:lnTo>
                  <a:lnTo>
                    <a:pt x="142" y="996"/>
                  </a:lnTo>
                  <a:lnTo>
                    <a:pt x="135" y="998"/>
                  </a:lnTo>
                  <a:lnTo>
                    <a:pt x="129" y="1001"/>
                  </a:lnTo>
                  <a:lnTo>
                    <a:pt x="124" y="1004"/>
                  </a:lnTo>
                  <a:lnTo>
                    <a:pt x="118" y="1009"/>
                  </a:lnTo>
                  <a:lnTo>
                    <a:pt x="113" y="1013"/>
                  </a:lnTo>
                  <a:lnTo>
                    <a:pt x="108" y="1018"/>
                  </a:lnTo>
                  <a:lnTo>
                    <a:pt x="104" y="1023"/>
                  </a:lnTo>
                  <a:lnTo>
                    <a:pt x="100" y="1030"/>
                  </a:lnTo>
                  <a:lnTo>
                    <a:pt x="97" y="1035"/>
                  </a:lnTo>
                  <a:lnTo>
                    <a:pt x="95" y="1041"/>
                  </a:lnTo>
                  <a:lnTo>
                    <a:pt x="92" y="1048"/>
                  </a:lnTo>
                  <a:lnTo>
                    <a:pt x="91" y="1060"/>
                  </a:lnTo>
                  <a:lnTo>
                    <a:pt x="91" y="1066"/>
                  </a:lnTo>
                  <a:lnTo>
                    <a:pt x="91" y="1073"/>
                  </a:lnTo>
                  <a:lnTo>
                    <a:pt x="92" y="1079"/>
                  </a:lnTo>
                  <a:lnTo>
                    <a:pt x="95" y="1084"/>
                  </a:lnTo>
                  <a:lnTo>
                    <a:pt x="101" y="1096"/>
                  </a:lnTo>
                  <a:lnTo>
                    <a:pt x="105" y="1103"/>
                  </a:lnTo>
                  <a:lnTo>
                    <a:pt x="109" y="1108"/>
                  </a:lnTo>
                  <a:lnTo>
                    <a:pt x="114" y="1112"/>
                  </a:lnTo>
                  <a:lnTo>
                    <a:pt x="121" y="1114"/>
                  </a:lnTo>
                  <a:lnTo>
                    <a:pt x="124" y="1116"/>
                  </a:lnTo>
                  <a:lnTo>
                    <a:pt x="127" y="1117"/>
                  </a:lnTo>
                  <a:lnTo>
                    <a:pt x="134" y="1117"/>
                  </a:lnTo>
                  <a:lnTo>
                    <a:pt x="140" y="1117"/>
                  </a:lnTo>
                  <a:lnTo>
                    <a:pt x="147" y="1116"/>
                  </a:lnTo>
                  <a:lnTo>
                    <a:pt x="151" y="1113"/>
                  </a:lnTo>
                  <a:lnTo>
                    <a:pt x="153" y="1112"/>
                  </a:lnTo>
                  <a:lnTo>
                    <a:pt x="157" y="1110"/>
                  </a:lnTo>
                  <a:lnTo>
                    <a:pt x="160" y="1108"/>
                  </a:lnTo>
                  <a:lnTo>
                    <a:pt x="164" y="1103"/>
                  </a:lnTo>
                  <a:lnTo>
                    <a:pt x="168" y="1096"/>
                  </a:lnTo>
                  <a:lnTo>
                    <a:pt x="169" y="1090"/>
                  </a:lnTo>
                  <a:lnTo>
                    <a:pt x="170" y="1083"/>
                  </a:lnTo>
                  <a:lnTo>
                    <a:pt x="169" y="1075"/>
                  </a:lnTo>
                  <a:lnTo>
                    <a:pt x="168" y="1073"/>
                  </a:lnTo>
                  <a:lnTo>
                    <a:pt x="168" y="1069"/>
                  </a:lnTo>
                  <a:lnTo>
                    <a:pt x="164" y="1063"/>
                  </a:lnTo>
                  <a:lnTo>
                    <a:pt x="160" y="1057"/>
                  </a:lnTo>
                  <a:lnTo>
                    <a:pt x="159" y="1056"/>
                  </a:lnTo>
                  <a:lnTo>
                    <a:pt x="160" y="1056"/>
                  </a:lnTo>
                  <a:lnTo>
                    <a:pt x="163" y="1056"/>
                  </a:lnTo>
                  <a:lnTo>
                    <a:pt x="166" y="1057"/>
                  </a:lnTo>
                  <a:lnTo>
                    <a:pt x="172" y="1063"/>
                  </a:lnTo>
                  <a:lnTo>
                    <a:pt x="177" y="1071"/>
                  </a:lnTo>
                  <a:lnTo>
                    <a:pt x="178" y="1077"/>
                  </a:lnTo>
                  <a:lnTo>
                    <a:pt x="179" y="1080"/>
                  </a:lnTo>
                  <a:lnTo>
                    <a:pt x="181" y="1086"/>
                  </a:lnTo>
                  <a:lnTo>
                    <a:pt x="181" y="1091"/>
                  </a:lnTo>
                  <a:lnTo>
                    <a:pt x="178" y="1101"/>
                  </a:lnTo>
                  <a:lnTo>
                    <a:pt x="176" y="1106"/>
                  </a:lnTo>
                  <a:lnTo>
                    <a:pt x="173" y="1112"/>
                  </a:lnTo>
                  <a:lnTo>
                    <a:pt x="169" y="1116"/>
                  </a:lnTo>
                  <a:lnTo>
                    <a:pt x="164" y="1119"/>
                  </a:lnTo>
                  <a:lnTo>
                    <a:pt x="157" y="1123"/>
                  </a:lnTo>
                  <a:lnTo>
                    <a:pt x="150" y="1127"/>
                  </a:lnTo>
                  <a:lnTo>
                    <a:pt x="150" y="1183"/>
                  </a:lnTo>
                  <a:lnTo>
                    <a:pt x="207" y="1182"/>
                  </a:lnTo>
                  <a:lnTo>
                    <a:pt x="211" y="1174"/>
                  </a:lnTo>
                  <a:lnTo>
                    <a:pt x="213" y="1169"/>
                  </a:lnTo>
                  <a:lnTo>
                    <a:pt x="219" y="1164"/>
                  </a:lnTo>
                  <a:lnTo>
                    <a:pt x="222" y="1160"/>
                  </a:lnTo>
                  <a:lnTo>
                    <a:pt x="228" y="1156"/>
                  </a:lnTo>
                  <a:lnTo>
                    <a:pt x="233" y="1153"/>
                  </a:lnTo>
                  <a:lnTo>
                    <a:pt x="238" y="1152"/>
                  </a:lnTo>
                  <a:lnTo>
                    <a:pt x="243" y="1152"/>
                  </a:lnTo>
                  <a:lnTo>
                    <a:pt x="248" y="1152"/>
                  </a:lnTo>
                  <a:lnTo>
                    <a:pt x="252" y="1152"/>
                  </a:lnTo>
                  <a:lnTo>
                    <a:pt x="258" y="1153"/>
                  </a:lnTo>
                  <a:lnTo>
                    <a:pt x="263" y="1156"/>
                  </a:lnTo>
                  <a:lnTo>
                    <a:pt x="271" y="1160"/>
                  </a:lnTo>
                  <a:lnTo>
                    <a:pt x="273" y="1162"/>
                  </a:lnTo>
                  <a:lnTo>
                    <a:pt x="276" y="1166"/>
                  </a:lnTo>
                  <a:lnTo>
                    <a:pt x="277" y="1168"/>
                  </a:lnTo>
                  <a:lnTo>
                    <a:pt x="278" y="1170"/>
                  </a:lnTo>
                  <a:lnTo>
                    <a:pt x="280" y="1173"/>
                  </a:lnTo>
                  <a:lnTo>
                    <a:pt x="278" y="1174"/>
                  </a:lnTo>
                  <a:lnTo>
                    <a:pt x="277" y="1174"/>
                  </a:lnTo>
                  <a:lnTo>
                    <a:pt x="276" y="1173"/>
                  </a:lnTo>
                  <a:lnTo>
                    <a:pt x="271" y="1168"/>
                  </a:lnTo>
                  <a:lnTo>
                    <a:pt x="264" y="1165"/>
                  </a:lnTo>
                  <a:lnTo>
                    <a:pt x="258" y="1162"/>
                  </a:lnTo>
                  <a:lnTo>
                    <a:pt x="251" y="1162"/>
                  </a:lnTo>
                  <a:lnTo>
                    <a:pt x="245" y="1162"/>
                  </a:lnTo>
                  <a:lnTo>
                    <a:pt x="241" y="1164"/>
                  </a:lnTo>
                  <a:lnTo>
                    <a:pt x="238" y="1165"/>
                  </a:lnTo>
                  <a:lnTo>
                    <a:pt x="232" y="1168"/>
                  </a:lnTo>
                  <a:lnTo>
                    <a:pt x="226" y="1173"/>
                  </a:lnTo>
                  <a:lnTo>
                    <a:pt x="222" y="1178"/>
                  </a:lnTo>
                  <a:lnTo>
                    <a:pt x="219" y="1185"/>
                  </a:lnTo>
                  <a:lnTo>
                    <a:pt x="217" y="1191"/>
                  </a:lnTo>
                  <a:lnTo>
                    <a:pt x="217" y="1199"/>
                  </a:lnTo>
                  <a:lnTo>
                    <a:pt x="217" y="1205"/>
                  </a:lnTo>
                  <a:lnTo>
                    <a:pt x="219" y="1208"/>
                  </a:lnTo>
                  <a:lnTo>
                    <a:pt x="220" y="1212"/>
                  </a:lnTo>
                  <a:lnTo>
                    <a:pt x="222" y="1217"/>
                  </a:lnTo>
                  <a:lnTo>
                    <a:pt x="226" y="1222"/>
                  </a:lnTo>
                  <a:close/>
                  <a:moveTo>
                    <a:pt x="560" y="48"/>
                  </a:moveTo>
                  <a:lnTo>
                    <a:pt x="561" y="54"/>
                  </a:lnTo>
                  <a:lnTo>
                    <a:pt x="562" y="58"/>
                  </a:lnTo>
                  <a:lnTo>
                    <a:pt x="562" y="61"/>
                  </a:lnTo>
                  <a:lnTo>
                    <a:pt x="566" y="66"/>
                  </a:lnTo>
                  <a:lnTo>
                    <a:pt x="570" y="71"/>
                  </a:lnTo>
                  <a:lnTo>
                    <a:pt x="571" y="74"/>
                  </a:lnTo>
                  <a:lnTo>
                    <a:pt x="574" y="75"/>
                  </a:lnTo>
                  <a:lnTo>
                    <a:pt x="576" y="77"/>
                  </a:lnTo>
                  <a:lnTo>
                    <a:pt x="580" y="78"/>
                  </a:lnTo>
                  <a:lnTo>
                    <a:pt x="583" y="79"/>
                  </a:lnTo>
                  <a:lnTo>
                    <a:pt x="586" y="80"/>
                  </a:lnTo>
                  <a:lnTo>
                    <a:pt x="592" y="80"/>
                  </a:lnTo>
                  <a:lnTo>
                    <a:pt x="599" y="80"/>
                  </a:lnTo>
                  <a:lnTo>
                    <a:pt x="603" y="79"/>
                  </a:lnTo>
                  <a:lnTo>
                    <a:pt x="605" y="78"/>
                  </a:lnTo>
                  <a:lnTo>
                    <a:pt x="610" y="75"/>
                  </a:lnTo>
                  <a:lnTo>
                    <a:pt x="616" y="71"/>
                  </a:lnTo>
                  <a:lnTo>
                    <a:pt x="618" y="69"/>
                  </a:lnTo>
                  <a:lnTo>
                    <a:pt x="619" y="66"/>
                  </a:lnTo>
                  <a:lnTo>
                    <a:pt x="621" y="64"/>
                  </a:lnTo>
                  <a:lnTo>
                    <a:pt x="623" y="61"/>
                  </a:lnTo>
                  <a:lnTo>
                    <a:pt x="623" y="58"/>
                  </a:lnTo>
                  <a:lnTo>
                    <a:pt x="625" y="54"/>
                  </a:lnTo>
                  <a:lnTo>
                    <a:pt x="625" y="48"/>
                  </a:lnTo>
                  <a:lnTo>
                    <a:pt x="625" y="41"/>
                  </a:lnTo>
                  <a:lnTo>
                    <a:pt x="623" y="39"/>
                  </a:lnTo>
                  <a:lnTo>
                    <a:pt x="623" y="36"/>
                  </a:lnTo>
                  <a:lnTo>
                    <a:pt x="619" y="30"/>
                  </a:lnTo>
                  <a:lnTo>
                    <a:pt x="616" y="26"/>
                  </a:lnTo>
                  <a:lnTo>
                    <a:pt x="613" y="23"/>
                  </a:lnTo>
                  <a:lnTo>
                    <a:pt x="610" y="22"/>
                  </a:lnTo>
                  <a:lnTo>
                    <a:pt x="608" y="19"/>
                  </a:lnTo>
                  <a:lnTo>
                    <a:pt x="605" y="18"/>
                  </a:lnTo>
                  <a:lnTo>
                    <a:pt x="603" y="17"/>
                  </a:lnTo>
                  <a:lnTo>
                    <a:pt x="599" y="17"/>
                  </a:lnTo>
                  <a:lnTo>
                    <a:pt x="592" y="15"/>
                  </a:lnTo>
                  <a:lnTo>
                    <a:pt x="586" y="17"/>
                  </a:lnTo>
                  <a:lnTo>
                    <a:pt x="583" y="17"/>
                  </a:lnTo>
                  <a:lnTo>
                    <a:pt x="580" y="18"/>
                  </a:lnTo>
                  <a:lnTo>
                    <a:pt x="574" y="22"/>
                  </a:lnTo>
                  <a:lnTo>
                    <a:pt x="570" y="26"/>
                  </a:lnTo>
                  <a:lnTo>
                    <a:pt x="567" y="27"/>
                  </a:lnTo>
                  <a:lnTo>
                    <a:pt x="566" y="30"/>
                  </a:lnTo>
                  <a:lnTo>
                    <a:pt x="563" y="32"/>
                  </a:lnTo>
                  <a:lnTo>
                    <a:pt x="562" y="36"/>
                  </a:lnTo>
                  <a:lnTo>
                    <a:pt x="562" y="39"/>
                  </a:lnTo>
                  <a:lnTo>
                    <a:pt x="561" y="41"/>
                  </a:lnTo>
                  <a:lnTo>
                    <a:pt x="560" y="48"/>
                  </a:lnTo>
                  <a:close/>
                  <a:moveTo>
                    <a:pt x="56" y="755"/>
                  </a:moveTo>
                  <a:lnTo>
                    <a:pt x="48" y="771"/>
                  </a:lnTo>
                  <a:lnTo>
                    <a:pt x="42" y="785"/>
                  </a:lnTo>
                  <a:lnTo>
                    <a:pt x="31" y="812"/>
                  </a:lnTo>
                  <a:lnTo>
                    <a:pt x="27" y="825"/>
                  </a:lnTo>
                  <a:lnTo>
                    <a:pt x="25" y="838"/>
                  </a:lnTo>
                  <a:lnTo>
                    <a:pt x="22" y="851"/>
                  </a:lnTo>
                  <a:lnTo>
                    <a:pt x="21" y="863"/>
                  </a:lnTo>
                  <a:lnTo>
                    <a:pt x="19" y="875"/>
                  </a:lnTo>
                  <a:lnTo>
                    <a:pt x="19" y="885"/>
                  </a:lnTo>
                  <a:lnTo>
                    <a:pt x="19" y="896"/>
                  </a:lnTo>
                  <a:lnTo>
                    <a:pt x="19" y="906"/>
                  </a:lnTo>
                  <a:lnTo>
                    <a:pt x="22" y="915"/>
                  </a:lnTo>
                  <a:lnTo>
                    <a:pt x="23" y="924"/>
                  </a:lnTo>
                  <a:lnTo>
                    <a:pt x="26" y="932"/>
                  </a:lnTo>
                  <a:lnTo>
                    <a:pt x="28" y="940"/>
                  </a:lnTo>
                  <a:lnTo>
                    <a:pt x="32" y="948"/>
                  </a:lnTo>
                  <a:lnTo>
                    <a:pt x="36" y="954"/>
                  </a:lnTo>
                  <a:lnTo>
                    <a:pt x="40" y="961"/>
                  </a:lnTo>
                  <a:lnTo>
                    <a:pt x="45" y="966"/>
                  </a:lnTo>
                  <a:lnTo>
                    <a:pt x="51" y="971"/>
                  </a:lnTo>
                  <a:lnTo>
                    <a:pt x="56" y="976"/>
                  </a:lnTo>
                  <a:lnTo>
                    <a:pt x="61" y="980"/>
                  </a:lnTo>
                  <a:lnTo>
                    <a:pt x="68" y="983"/>
                  </a:lnTo>
                  <a:lnTo>
                    <a:pt x="73" y="985"/>
                  </a:lnTo>
                  <a:lnTo>
                    <a:pt x="79" y="988"/>
                  </a:lnTo>
                  <a:lnTo>
                    <a:pt x="86" y="989"/>
                  </a:lnTo>
                  <a:lnTo>
                    <a:pt x="92" y="991"/>
                  </a:lnTo>
                  <a:lnTo>
                    <a:pt x="99" y="991"/>
                  </a:lnTo>
                  <a:lnTo>
                    <a:pt x="105" y="989"/>
                  </a:lnTo>
                  <a:lnTo>
                    <a:pt x="113" y="988"/>
                  </a:lnTo>
                  <a:lnTo>
                    <a:pt x="120" y="987"/>
                  </a:lnTo>
                  <a:lnTo>
                    <a:pt x="126" y="984"/>
                  </a:lnTo>
                  <a:lnTo>
                    <a:pt x="133" y="981"/>
                  </a:lnTo>
                  <a:lnTo>
                    <a:pt x="138" y="978"/>
                  </a:lnTo>
                  <a:lnTo>
                    <a:pt x="143" y="974"/>
                  </a:lnTo>
                  <a:lnTo>
                    <a:pt x="147" y="970"/>
                  </a:lnTo>
                  <a:lnTo>
                    <a:pt x="151" y="966"/>
                  </a:lnTo>
                  <a:lnTo>
                    <a:pt x="155" y="962"/>
                  </a:lnTo>
                  <a:lnTo>
                    <a:pt x="157" y="957"/>
                  </a:lnTo>
                  <a:lnTo>
                    <a:pt x="163" y="948"/>
                  </a:lnTo>
                  <a:lnTo>
                    <a:pt x="165" y="937"/>
                  </a:lnTo>
                  <a:lnTo>
                    <a:pt x="168" y="925"/>
                  </a:lnTo>
                  <a:lnTo>
                    <a:pt x="168" y="915"/>
                  </a:lnTo>
                  <a:lnTo>
                    <a:pt x="168" y="910"/>
                  </a:lnTo>
                  <a:lnTo>
                    <a:pt x="166" y="905"/>
                  </a:lnTo>
                  <a:lnTo>
                    <a:pt x="166" y="899"/>
                  </a:lnTo>
                  <a:lnTo>
                    <a:pt x="165" y="894"/>
                  </a:lnTo>
                  <a:lnTo>
                    <a:pt x="163" y="885"/>
                  </a:lnTo>
                  <a:lnTo>
                    <a:pt x="159" y="876"/>
                  </a:lnTo>
                  <a:lnTo>
                    <a:pt x="155" y="868"/>
                  </a:lnTo>
                  <a:lnTo>
                    <a:pt x="152" y="866"/>
                  </a:lnTo>
                  <a:lnTo>
                    <a:pt x="150" y="862"/>
                  </a:lnTo>
                  <a:lnTo>
                    <a:pt x="144" y="856"/>
                  </a:lnTo>
                  <a:lnTo>
                    <a:pt x="139" y="854"/>
                  </a:lnTo>
                  <a:lnTo>
                    <a:pt x="142" y="856"/>
                  </a:lnTo>
                  <a:lnTo>
                    <a:pt x="144" y="863"/>
                  </a:lnTo>
                  <a:lnTo>
                    <a:pt x="146" y="872"/>
                  </a:lnTo>
                  <a:lnTo>
                    <a:pt x="147" y="881"/>
                  </a:lnTo>
                  <a:lnTo>
                    <a:pt x="147" y="885"/>
                  </a:lnTo>
                  <a:lnTo>
                    <a:pt x="146" y="890"/>
                  </a:lnTo>
                  <a:lnTo>
                    <a:pt x="144" y="894"/>
                  </a:lnTo>
                  <a:lnTo>
                    <a:pt x="143" y="899"/>
                  </a:lnTo>
                  <a:lnTo>
                    <a:pt x="140" y="903"/>
                  </a:lnTo>
                  <a:lnTo>
                    <a:pt x="137" y="906"/>
                  </a:lnTo>
                  <a:lnTo>
                    <a:pt x="133" y="909"/>
                  </a:lnTo>
                  <a:lnTo>
                    <a:pt x="127" y="911"/>
                  </a:lnTo>
                  <a:lnTo>
                    <a:pt x="124" y="912"/>
                  </a:lnTo>
                  <a:lnTo>
                    <a:pt x="120" y="912"/>
                  </a:lnTo>
                  <a:lnTo>
                    <a:pt x="117" y="912"/>
                  </a:lnTo>
                  <a:lnTo>
                    <a:pt x="113" y="912"/>
                  </a:lnTo>
                  <a:lnTo>
                    <a:pt x="110" y="911"/>
                  </a:lnTo>
                  <a:lnTo>
                    <a:pt x="107" y="910"/>
                  </a:lnTo>
                  <a:lnTo>
                    <a:pt x="104" y="909"/>
                  </a:lnTo>
                  <a:lnTo>
                    <a:pt x="101" y="906"/>
                  </a:lnTo>
                  <a:lnTo>
                    <a:pt x="97" y="901"/>
                  </a:lnTo>
                  <a:lnTo>
                    <a:pt x="94" y="894"/>
                  </a:lnTo>
                  <a:lnTo>
                    <a:pt x="91" y="886"/>
                  </a:lnTo>
                  <a:lnTo>
                    <a:pt x="90" y="883"/>
                  </a:lnTo>
                  <a:lnTo>
                    <a:pt x="88" y="879"/>
                  </a:lnTo>
                  <a:lnTo>
                    <a:pt x="87" y="868"/>
                  </a:lnTo>
                  <a:lnTo>
                    <a:pt x="87" y="858"/>
                  </a:lnTo>
                  <a:lnTo>
                    <a:pt x="87" y="847"/>
                  </a:lnTo>
                  <a:lnTo>
                    <a:pt x="88" y="836"/>
                  </a:lnTo>
                  <a:lnTo>
                    <a:pt x="91" y="825"/>
                  </a:lnTo>
                  <a:lnTo>
                    <a:pt x="94" y="814"/>
                  </a:lnTo>
                  <a:lnTo>
                    <a:pt x="97" y="802"/>
                  </a:lnTo>
                  <a:lnTo>
                    <a:pt x="101" y="790"/>
                  </a:lnTo>
                  <a:lnTo>
                    <a:pt x="110" y="794"/>
                  </a:lnTo>
                  <a:lnTo>
                    <a:pt x="120" y="798"/>
                  </a:lnTo>
                  <a:lnTo>
                    <a:pt x="129" y="800"/>
                  </a:lnTo>
                  <a:lnTo>
                    <a:pt x="138" y="802"/>
                  </a:lnTo>
                  <a:lnTo>
                    <a:pt x="134" y="797"/>
                  </a:lnTo>
                  <a:lnTo>
                    <a:pt x="131" y="789"/>
                  </a:lnTo>
                  <a:lnTo>
                    <a:pt x="127" y="780"/>
                  </a:lnTo>
                  <a:lnTo>
                    <a:pt x="125" y="771"/>
                  </a:lnTo>
                  <a:lnTo>
                    <a:pt x="124" y="765"/>
                  </a:lnTo>
                  <a:lnTo>
                    <a:pt x="122" y="760"/>
                  </a:lnTo>
                  <a:lnTo>
                    <a:pt x="122" y="748"/>
                  </a:lnTo>
                  <a:lnTo>
                    <a:pt x="122" y="743"/>
                  </a:lnTo>
                  <a:lnTo>
                    <a:pt x="122" y="737"/>
                  </a:lnTo>
                  <a:lnTo>
                    <a:pt x="125" y="725"/>
                  </a:lnTo>
                  <a:lnTo>
                    <a:pt x="127" y="715"/>
                  </a:lnTo>
                  <a:lnTo>
                    <a:pt x="130" y="704"/>
                  </a:lnTo>
                  <a:lnTo>
                    <a:pt x="134" y="685"/>
                  </a:lnTo>
                  <a:lnTo>
                    <a:pt x="137" y="666"/>
                  </a:lnTo>
                  <a:lnTo>
                    <a:pt x="138" y="649"/>
                  </a:lnTo>
                  <a:lnTo>
                    <a:pt x="138" y="634"/>
                  </a:lnTo>
                  <a:lnTo>
                    <a:pt x="137" y="619"/>
                  </a:lnTo>
                  <a:lnTo>
                    <a:pt x="135" y="612"/>
                  </a:lnTo>
                  <a:lnTo>
                    <a:pt x="134" y="606"/>
                  </a:lnTo>
                  <a:lnTo>
                    <a:pt x="130" y="595"/>
                  </a:lnTo>
                  <a:lnTo>
                    <a:pt x="126" y="584"/>
                  </a:lnTo>
                  <a:lnTo>
                    <a:pt x="124" y="579"/>
                  </a:lnTo>
                  <a:lnTo>
                    <a:pt x="120" y="575"/>
                  </a:lnTo>
                  <a:lnTo>
                    <a:pt x="117" y="571"/>
                  </a:lnTo>
                  <a:lnTo>
                    <a:pt x="113" y="567"/>
                  </a:lnTo>
                  <a:lnTo>
                    <a:pt x="109" y="565"/>
                  </a:lnTo>
                  <a:lnTo>
                    <a:pt x="105" y="561"/>
                  </a:lnTo>
                  <a:lnTo>
                    <a:pt x="97" y="557"/>
                  </a:lnTo>
                  <a:lnTo>
                    <a:pt x="87" y="554"/>
                  </a:lnTo>
                  <a:lnTo>
                    <a:pt x="78" y="552"/>
                  </a:lnTo>
                  <a:lnTo>
                    <a:pt x="66" y="552"/>
                  </a:lnTo>
                  <a:lnTo>
                    <a:pt x="60" y="553"/>
                  </a:lnTo>
                  <a:lnTo>
                    <a:pt x="53" y="554"/>
                  </a:lnTo>
                  <a:lnTo>
                    <a:pt x="48" y="557"/>
                  </a:lnTo>
                  <a:lnTo>
                    <a:pt x="42" y="560"/>
                  </a:lnTo>
                  <a:lnTo>
                    <a:pt x="36" y="562"/>
                  </a:lnTo>
                  <a:lnTo>
                    <a:pt x="31" y="567"/>
                  </a:lnTo>
                  <a:lnTo>
                    <a:pt x="26" y="571"/>
                  </a:lnTo>
                  <a:lnTo>
                    <a:pt x="22" y="577"/>
                  </a:lnTo>
                  <a:lnTo>
                    <a:pt x="18" y="583"/>
                  </a:lnTo>
                  <a:lnTo>
                    <a:pt x="14" y="588"/>
                  </a:lnTo>
                  <a:lnTo>
                    <a:pt x="8" y="603"/>
                  </a:lnTo>
                  <a:lnTo>
                    <a:pt x="4" y="617"/>
                  </a:lnTo>
                  <a:lnTo>
                    <a:pt x="2" y="625"/>
                  </a:lnTo>
                  <a:lnTo>
                    <a:pt x="1" y="629"/>
                  </a:lnTo>
                  <a:lnTo>
                    <a:pt x="1" y="633"/>
                  </a:lnTo>
                  <a:lnTo>
                    <a:pt x="0" y="649"/>
                  </a:lnTo>
                  <a:lnTo>
                    <a:pt x="0" y="657"/>
                  </a:lnTo>
                  <a:lnTo>
                    <a:pt x="1" y="666"/>
                  </a:lnTo>
                  <a:lnTo>
                    <a:pt x="2" y="674"/>
                  </a:lnTo>
                  <a:lnTo>
                    <a:pt x="5" y="683"/>
                  </a:lnTo>
                  <a:lnTo>
                    <a:pt x="6" y="691"/>
                  </a:lnTo>
                  <a:lnTo>
                    <a:pt x="10" y="699"/>
                  </a:lnTo>
                  <a:lnTo>
                    <a:pt x="13" y="707"/>
                  </a:lnTo>
                  <a:lnTo>
                    <a:pt x="18" y="715"/>
                  </a:lnTo>
                  <a:lnTo>
                    <a:pt x="19" y="718"/>
                  </a:lnTo>
                  <a:lnTo>
                    <a:pt x="22" y="722"/>
                  </a:lnTo>
                  <a:lnTo>
                    <a:pt x="27" y="730"/>
                  </a:lnTo>
                  <a:lnTo>
                    <a:pt x="34" y="737"/>
                  </a:lnTo>
                  <a:lnTo>
                    <a:pt x="40" y="743"/>
                  </a:lnTo>
                  <a:lnTo>
                    <a:pt x="48" y="750"/>
                  </a:lnTo>
                  <a:lnTo>
                    <a:pt x="56" y="755"/>
                  </a:lnTo>
                  <a:close/>
                  <a:moveTo>
                    <a:pt x="522" y="1260"/>
                  </a:moveTo>
                  <a:lnTo>
                    <a:pt x="491" y="1255"/>
                  </a:lnTo>
                  <a:lnTo>
                    <a:pt x="462" y="1248"/>
                  </a:lnTo>
                  <a:lnTo>
                    <a:pt x="448" y="1246"/>
                  </a:lnTo>
                  <a:lnTo>
                    <a:pt x="435" y="1242"/>
                  </a:lnTo>
                  <a:lnTo>
                    <a:pt x="422" y="1238"/>
                  </a:lnTo>
                  <a:lnTo>
                    <a:pt x="409" y="1233"/>
                  </a:lnTo>
                  <a:lnTo>
                    <a:pt x="381" y="1222"/>
                  </a:lnTo>
                  <a:lnTo>
                    <a:pt x="353" y="1211"/>
                  </a:lnTo>
                  <a:lnTo>
                    <a:pt x="355" y="1209"/>
                  </a:lnTo>
                  <a:lnTo>
                    <a:pt x="359" y="1208"/>
                  </a:lnTo>
                  <a:lnTo>
                    <a:pt x="362" y="1207"/>
                  </a:lnTo>
                  <a:lnTo>
                    <a:pt x="371" y="1207"/>
                  </a:lnTo>
                  <a:lnTo>
                    <a:pt x="376" y="1207"/>
                  </a:lnTo>
                  <a:lnTo>
                    <a:pt x="381" y="1207"/>
                  </a:lnTo>
                  <a:lnTo>
                    <a:pt x="386" y="1205"/>
                  </a:lnTo>
                  <a:lnTo>
                    <a:pt x="393" y="1203"/>
                  </a:lnTo>
                  <a:lnTo>
                    <a:pt x="396" y="1203"/>
                  </a:lnTo>
                  <a:lnTo>
                    <a:pt x="406" y="1199"/>
                  </a:lnTo>
                  <a:lnTo>
                    <a:pt x="411" y="1199"/>
                  </a:lnTo>
                  <a:lnTo>
                    <a:pt x="416" y="1199"/>
                  </a:lnTo>
                  <a:lnTo>
                    <a:pt x="423" y="1200"/>
                  </a:lnTo>
                  <a:lnTo>
                    <a:pt x="428" y="1202"/>
                  </a:lnTo>
                  <a:lnTo>
                    <a:pt x="433" y="1204"/>
                  </a:lnTo>
                  <a:lnTo>
                    <a:pt x="439" y="1207"/>
                  </a:lnTo>
                  <a:lnTo>
                    <a:pt x="442" y="1211"/>
                  </a:lnTo>
                  <a:lnTo>
                    <a:pt x="448" y="1215"/>
                  </a:lnTo>
                  <a:lnTo>
                    <a:pt x="446" y="1211"/>
                  </a:lnTo>
                  <a:lnTo>
                    <a:pt x="444" y="1207"/>
                  </a:lnTo>
                  <a:lnTo>
                    <a:pt x="439" y="1199"/>
                  </a:lnTo>
                  <a:lnTo>
                    <a:pt x="439" y="1196"/>
                  </a:lnTo>
                  <a:lnTo>
                    <a:pt x="439" y="1195"/>
                  </a:lnTo>
                  <a:lnTo>
                    <a:pt x="441" y="1194"/>
                  </a:lnTo>
                  <a:lnTo>
                    <a:pt x="444" y="1194"/>
                  </a:lnTo>
                  <a:lnTo>
                    <a:pt x="452" y="1195"/>
                  </a:lnTo>
                  <a:lnTo>
                    <a:pt x="459" y="1198"/>
                  </a:lnTo>
                  <a:lnTo>
                    <a:pt x="466" y="1200"/>
                  </a:lnTo>
                  <a:lnTo>
                    <a:pt x="474" y="1204"/>
                  </a:lnTo>
                  <a:lnTo>
                    <a:pt x="485" y="1211"/>
                  </a:lnTo>
                  <a:lnTo>
                    <a:pt x="491" y="1215"/>
                  </a:lnTo>
                  <a:lnTo>
                    <a:pt x="496" y="1220"/>
                  </a:lnTo>
                  <a:lnTo>
                    <a:pt x="501" y="1224"/>
                  </a:lnTo>
                  <a:lnTo>
                    <a:pt x="505" y="1229"/>
                  </a:lnTo>
                  <a:lnTo>
                    <a:pt x="513" y="1239"/>
                  </a:lnTo>
                  <a:lnTo>
                    <a:pt x="515" y="1244"/>
                  </a:lnTo>
                  <a:lnTo>
                    <a:pt x="518" y="1250"/>
                  </a:lnTo>
                  <a:lnTo>
                    <a:pt x="522" y="1260"/>
                  </a:lnTo>
                  <a:close/>
                  <a:moveTo>
                    <a:pt x="353" y="1212"/>
                  </a:moveTo>
                  <a:lnTo>
                    <a:pt x="355" y="1213"/>
                  </a:lnTo>
                  <a:lnTo>
                    <a:pt x="367" y="1220"/>
                  </a:lnTo>
                  <a:lnTo>
                    <a:pt x="398" y="1234"/>
                  </a:lnTo>
                  <a:lnTo>
                    <a:pt x="415" y="1242"/>
                  </a:lnTo>
                  <a:lnTo>
                    <a:pt x="432" y="1248"/>
                  </a:lnTo>
                  <a:lnTo>
                    <a:pt x="439" y="1251"/>
                  </a:lnTo>
                  <a:lnTo>
                    <a:pt x="453" y="1255"/>
                  </a:lnTo>
                  <a:lnTo>
                    <a:pt x="476" y="1261"/>
                  </a:lnTo>
                  <a:lnTo>
                    <a:pt x="498" y="1267"/>
                  </a:lnTo>
                  <a:lnTo>
                    <a:pt x="519" y="1272"/>
                  </a:lnTo>
                  <a:lnTo>
                    <a:pt x="510" y="1280"/>
                  </a:lnTo>
                  <a:lnTo>
                    <a:pt x="498" y="1286"/>
                  </a:lnTo>
                  <a:lnTo>
                    <a:pt x="492" y="1289"/>
                  </a:lnTo>
                  <a:lnTo>
                    <a:pt x="484" y="1293"/>
                  </a:lnTo>
                  <a:lnTo>
                    <a:pt x="470" y="1297"/>
                  </a:lnTo>
                  <a:lnTo>
                    <a:pt x="462" y="1298"/>
                  </a:lnTo>
                  <a:lnTo>
                    <a:pt x="454" y="1299"/>
                  </a:lnTo>
                  <a:lnTo>
                    <a:pt x="446" y="1300"/>
                  </a:lnTo>
                  <a:lnTo>
                    <a:pt x="439" y="1300"/>
                  </a:lnTo>
                  <a:lnTo>
                    <a:pt x="431" y="1299"/>
                  </a:lnTo>
                  <a:lnTo>
                    <a:pt x="423" y="1298"/>
                  </a:lnTo>
                  <a:lnTo>
                    <a:pt x="415" y="1295"/>
                  </a:lnTo>
                  <a:lnTo>
                    <a:pt x="407" y="1293"/>
                  </a:lnTo>
                  <a:lnTo>
                    <a:pt x="406" y="1290"/>
                  </a:lnTo>
                  <a:lnTo>
                    <a:pt x="406" y="1289"/>
                  </a:lnTo>
                  <a:lnTo>
                    <a:pt x="406" y="1286"/>
                  </a:lnTo>
                  <a:lnTo>
                    <a:pt x="407" y="1285"/>
                  </a:lnTo>
                  <a:lnTo>
                    <a:pt x="411" y="1284"/>
                  </a:lnTo>
                  <a:lnTo>
                    <a:pt x="415" y="1282"/>
                  </a:lnTo>
                  <a:lnTo>
                    <a:pt x="419" y="1280"/>
                  </a:lnTo>
                  <a:lnTo>
                    <a:pt x="423" y="1277"/>
                  </a:lnTo>
                  <a:lnTo>
                    <a:pt x="416" y="1278"/>
                  </a:lnTo>
                  <a:lnTo>
                    <a:pt x="411" y="1278"/>
                  </a:lnTo>
                  <a:lnTo>
                    <a:pt x="405" y="1277"/>
                  </a:lnTo>
                  <a:lnTo>
                    <a:pt x="399" y="1276"/>
                  </a:lnTo>
                  <a:lnTo>
                    <a:pt x="394" y="1274"/>
                  </a:lnTo>
                  <a:lnTo>
                    <a:pt x="389" y="1272"/>
                  </a:lnTo>
                  <a:lnTo>
                    <a:pt x="384" y="1269"/>
                  </a:lnTo>
                  <a:lnTo>
                    <a:pt x="380" y="1265"/>
                  </a:lnTo>
                  <a:lnTo>
                    <a:pt x="376" y="1261"/>
                  </a:lnTo>
                  <a:lnTo>
                    <a:pt x="373" y="1256"/>
                  </a:lnTo>
                  <a:lnTo>
                    <a:pt x="372" y="1255"/>
                  </a:lnTo>
                  <a:lnTo>
                    <a:pt x="366" y="1243"/>
                  </a:lnTo>
                  <a:lnTo>
                    <a:pt x="360" y="1231"/>
                  </a:lnTo>
                  <a:lnTo>
                    <a:pt x="354" y="1216"/>
                  </a:lnTo>
                  <a:lnTo>
                    <a:pt x="353" y="1212"/>
                  </a:lnTo>
                  <a:close/>
                  <a:moveTo>
                    <a:pt x="125" y="561"/>
                  </a:moveTo>
                  <a:lnTo>
                    <a:pt x="121" y="557"/>
                  </a:lnTo>
                  <a:lnTo>
                    <a:pt x="116" y="553"/>
                  </a:lnTo>
                  <a:lnTo>
                    <a:pt x="110" y="549"/>
                  </a:lnTo>
                  <a:lnTo>
                    <a:pt x="104" y="547"/>
                  </a:lnTo>
                  <a:lnTo>
                    <a:pt x="99" y="544"/>
                  </a:lnTo>
                  <a:lnTo>
                    <a:pt x="92" y="541"/>
                  </a:lnTo>
                  <a:lnTo>
                    <a:pt x="84" y="540"/>
                  </a:lnTo>
                  <a:lnTo>
                    <a:pt x="78" y="540"/>
                  </a:lnTo>
                  <a:lnTo>
                    <a:pt x="83" y="510"/>
                  </a:lnTo>
                  <a:lnTo>
                    <a:pt x="86" y="484"/>
                  </a:lnTo>
                  <a:lnTo>
                    <a:pt x="86" y="461"/>
                  </a:lnTo>
                  <a:lnTo>
                    <a:pt x="86" y="450"/>
                  </a:lnTo>
                  <a:lnTo>
                    <a:pt x="86" y="440"/>
                  </a:lnTo>
                  <a:lnTo>
                    <a:pt x="83" y="422"/>
                  </a:lnTo>
                  <a:lnTo>
                    <a:pt x="79" y="405"/>
                  </a:lnTo>
                  <a:lnTo>
                    <a:pt x="75" y="390"/>
                  </a:lnTo>
                  <a:lnTo>
                    <a:pt x="73" y="385"/>
                  </a:lnTo>
                  <a:lnTo>
                    <a:pt x="70" y="379"/>
                  </a:lnTo>
                  <a:lnTo>
                    <a:pt x="65" y="368"/>
                  </a:lnTo>
                  <a:lnTo>
                    <a:pt x="58" y="360"/>
                  </a:lnTo>
                  <a:lnTo>
                    <a:pt x="53" y="353"/>
                  </a:lnTo>
                  <a:lnTo>
                    <a:pt x="48" y="347"/>
                  </a:lnTo>
                  <a:lnTo>
                    <a:pt x="40" y="341"/>
                  </a:lnTo>
                  <a:lnTo>
                    <a:pt x="38" y="340"/>
                  </a:lnTo>
                  <a:lnTo>
                    <a:pt x="40" y="337"/>
                  </a:lnTo>
                  <a:lnTo>
                    <a:pt x="44" y="336"/>
                  </a:lnTo>
                  <a:lnTo>
                    <a:pt x="49" y="334"/>
                  </a:lnTo>
                  <a:lnTo>
                    <a:pt x="55" y="333"/>
                  </a:lnTo>
                  <a:lnTo>
                    <a:pt x="61" y="333"/>
                  </a:lnTo>
                  <a:lnTo>
                    <a:pt x="68" y="334"/>
                  </a:lnTo>
                  <a:lnTo>
                    <a:pt x="73" y="338"/>
                  </a:lnTo>
                  <a:lnTo>
                    <a:pt x="70" y="329"/>
                  </a:lnTo>
                  <a:lnTo>
                    <a:pt x="68" y="320"/>
                  </a:lnTo>
                  <a:lnTo>
                    <a:pt x="64" y="303"/>
                  </a:lnTo>
                  <a:lnTo>
                    <a:pt x="61" y="287"/>
                  </a:lnTo>
                  <a:lnTo>
                    <a:pt x="58" y="272"/>
                  </a:lnTo>
                  <a:lnTo>
                    <a:pt x="58" y="243"/>
                  </a:lnTo>
                  <a:lnTo>
                    <a:pt x="57" y="217"/>
                  </a:lnTo>
                  <a:lnTo>
                    <a:pt x="57" y="205"/>
                  </a:lnTo>
                  <a:lnTo>
                    <a:pt x="56" y="194"/>
                  </a:lnTo>
                  <a:lnTo>
                    <a:pt x="55" y="183"/>
                  </a:lnTo>
                  <a:lnTo>
                    <a:pt x="52" y="173"/>
                  </a:lnTo>
                  <a:lnTo>
                    <a:pt x="47" y="162"/>
                  </a:lnTo>
                  <a:lnTo>
                    <a:pt x="44" y="157"/>
                  </a:lnTo>
                  <a:lnTo>
                    <a:pt x="42" y="153"/>
                  </a:lnTo>
                  <a:lnTo>
                    <a:pt x="34" y="144"/>
                  </a:lnTo>
                  <a:lnTo>
                    <a:pt x="23" y="135"/>
                  </a:lnTo>
                  <a:lnTo>
                    <a:pt x="27" y="133"/>
                  </a:lnTo>
                  <a:lnTo>
                    <a:pt x="31" y="130"/>
                  </a:lnTo>
                  <a:lnTo>
                    <a:pt x="36" y="127"/>
                  </a:lnTo>
                  <a:lnTo>
                    <a:pt x="43" y="126"/>
                  </a:lnTo>
                  <a:lnTo>
                    <a:pt x="49" y="126"/>
                  </a:lnTo>
                  <a:lnTo>
                    <a:pt x="53" y="127"/>
                  </a:lnTo>
                  <a:lnTo>
                    <a:pt x="57" y="129"/>
                  </a:lnTo>
                  <a:lnTo>
                    <a:pt x="61" y="131"/>
                  </a:lnTo>
                  <a:lnTo>
                    <a:pt x="66" y="134"/>
                  </a:lnTo>
                  <a:lnTo>
                    <a:pt x="62" y="126"/>
                  </a:lnTo>
                  <a:lnTo>
                    <a:pt x="58" y="117"/>
                  </a:lnTo>
                  <a:lnTo>
                    <a:pt x="55" y="103"/>
                  </a:lnTo>
                  <a:lnTo>
                    <a:pt x="53" y="88"/>
                  </a:lnTo>
                  <a:lnTo>
                    <a:pt x="53" y="75"/>
                  </a:lnTo>
                  <a:lnTo>
                    <a:pt x="53" y="70"/>
                  </a:lnTo>
                  <a:lnTo>
                    <a:pt x="55" y="64"/>
                  </a:lnTo>
                  <a:lnTo>
                    <a:pt x="58" y="53"/>
                  </a:lnTo>
                  <a:lnTo>
                    <a:pt x="60" y="48"/>
                  </a:lnTo>
                  <a:lnTo>
                    <a:pt x="62" y="43"/>
                  </a:lnTo>
                  <a:lnTo>
                    <a:pt x="66" y="39"/>
                  </a:lnTo>
                  <a:lnTo>
                    <a:pt x="69" y="34"/>
                  </a:lnTo>
                  <a:lnTo>
                    <a:pt x="77" y="26"/>
                  </a:lnTo>
                  <a:lnTo>
                    <a:pt x="87" y="21"/>
                  </a:lnTo>
                  <a:lnTo>
                    <a:pt x="97" y="15"/>
                  </a:lnTo>
                  <a:lnTo>
                    <a:pt x="103" y="13"/>
                  </a:lnTo>
                  <a:lnTo>
                    <a:pt x="109" y="11"/>
                  </a:lnTo>
                  <a:lnTo>
                    <a:pt x="122" y="9"/>
                  </a:lnTo>
                  <a:lnTo>
                    <a:pt x="130" y="9"/>
                  </a:lnTo>
                  <a:lnTo>
                    <a:pt x="137" y="9"/>
                  </a:lnTo>
                  <a:lnTo>
                    <a:pt x="152" y="9"/>
                  </a:lnTo>
                  <a:lnTo>
                    <a:pt x="160" y="10"/>
                  </a:lnTo>
                  <a:lnTo>
                    <a:pt x="168" y="11"/>
                  </a:lnTo>
                  <a:lnTo>
                    <a:pt x="185" y="17"/>
                  </a:lnTo>
                  <a:lnTo>
                    <a:pt x="204" y="21"/>
                  </a:lnTo>
                  <a:lnTo>
                    <a:pt x="221" y="24"/>
                  </a:lnTo>
                  <a:lnTo>
                    <a:pt x="238" y="27"/>
                  </a:lnTo>
                  <a:lnTo>
                    <a:pt x="252" y="27"/>
                  </a:lnTo>
                  <a:lnTo>
                    <a:pt x="267" y="27"/>
                  </a:lnTo>
                  <a:lnTo>
                    <a:pt x="273" y="27"/>
                  </a:lnTo>
                  <a:lnTo>
                    <a:pt x="280" y="27"/>
                  </a:lnTo>
                  <a:lnTo>
                    <a:pt x="290" y="26"/>
                  </a:lnTo>
                  <a:lnTo>
                    <a:pt x="301" y="23"/>
                  </a:lnTo>
                  <a:lnTo>
                    <a:pt x="310" y="21"/>
                  </a:lnTo>
                  <a:lnTo>
                    <a:pt x="317" y="18"/>
                  </a:lnTo>
                  <a:lnTo>
                    <a:pt x="324" y="15"/>
                  </a:lnTo>
                  <a:lnTo>
                    <a:pt x="330" y="13"/>
                  </a:lnTo>
                  <a:lnTo>
                    <a:pt x="337" y="9"/>
                  </a:lnTo>
                  <a:lnTo>
                    <a:pt x="340" y="8"/>
                  </a:lnTo>
                  <a:lnTo>
                    <a:pt x="340" y="10"/>
                  </a:lnTo>
                  <a:lnTo>
                    <a:pt x="340" y="14"/>
                  </a:lnTo>
                  <a:lnTo>
                    <a:pt x="340" y="19"/>
                  </a:lnTo>
                  <a:lnTo>
                    <a:pt x="338" y="24"/>
                  </a:lnTo>
                  <a:lnTo>
                    <a:pt x="336" y="31"/>
                  </a:lnTo>
                  <a:lnTo>
                    <a:pt x="332" y="37"/>
                  </a:lnTo>
                  <a:lnTo>
                    <a:pt x="327" y="44"/>
                  </a:lnTo>
                  <a:lnTo>
                    <a:pt x="345" y="47"/>
                  </a:lnTo>
                  <a:lnTo>
                    <a:pt x="362" y="48"/>
                  </a:lnTo>
                  <a:lnTo>
                    <a:pt x="377" y="48"/>
                  </a:lnTo>
                  <a:lnTo>
                    <a:pt x="392" y="47"/>
                  </a:lnTo>
                  <a:lnTo>
                    <a:pt x="398" y="45"/>
                  </a:lnTo>
                  <a:lnTo>
                    <a:pt x="405" y="43"/>
                  </a:lnTo>
                  <a:lnTo>
                    <a:pt x="418" y="40"/>
                  </a:lnTo>
                  <a:lnTo>
                    <a:pt x="429" y="35"/>
                  </a:lnTo>
                  <a:lnTo>
                    <a:pt x="441" y="30"/>
                  </a:lnTo>
                  <a:lnTo>
                    <a:pt x="466" y="19"/>
                  </a:lnTo>
                  <a:lnTo>
                    <a:pt x="479" y="15"/>
                  </a:lnTo>
                  <a:lnTo>
                    <a:pt x="492" y="10"/>
                  </a:lnTo>
                  <a:lnTo>
                    <a:pt x="506" y="6"/>
                  </a:lnTo>
                  <a:lnTo>
                    <a:pt x="522" y="4"/>
                  </a:lnTo>
                  <a:lnTo>
                    <a:pt x="531" y="2"/>
                  </a:lnTo>
                  <a:lnTo>
                    <a:pt x="539" y="1"/>
                  </a:lnTo>
                  <a:lnTo>
                    <a:pt x="558" y="0"/>
                  </a:lnTo>
                  <a:lnTo>
                    <a:pt x="557" y="9"/>
                  </a:lnTo>
                  <a:lnTo>
                    <a:pt x="556" y="18"/>
                  </a:lnTo>
                  <a:lnTo>
                    <a:pt x="554" y="26"/>
                  </a:lnTo>
                  <a:lnTo>
                    <a:pt x="552" y="34"/>
                  </a:lnTo>
                  <a:lnTo>
                    <a:pt x="549" y="41"/>
                  </a:lnTo>
                  <a:lnTo>
                    <a:pt x="547" y="48"/>
                  </a:lnTo>
                  <a:lnTo>
                    <a:pt x="543" y="53"/>
                  </a:lnTo>
                  <a:lnTo>
                    <a:pt x="539" y="58"/>
                  </a:lnTo>
                  <a:lnTo>
                    <a:pt x="543" y="64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6" y="79"/>
                  </a:lnTo>
                  <a:lnTo>
                    <a:pt x="565" y="91"/>
                  </a:lnTo>
                  <a:lnTo>
                    <a:pt x="573" y="105"/>
                  </a:lnTo>
                  <a:lnTo>
                    <a:pt x="558" y="105"/>
                  </a:lnTo>
                  <a:lnTo>
                    <a:pt x="544" y="106"/>
                  </a:lnTo>
                  <a:lnTo>
                    <a:pt x="514" y="109"/>
                  </a:lnTo>
                  <a:lnTo>
                    <a:pt x="484" y="113"/>
                  </a:lnTo>
                  <a:lnTo>
                    <a:pt x="468" y="114"/>
                  </a:lnTo>
                  <a:lnTo>
                    <a:pt x="453" y="116"/>
                  </a:lnTo>
                  <a:lnTo>
                    <a:pt x="436" y="116"/>
                  </a:lnTo>
                  <a:lnTo>
                    <a:pt x="420" y="114"/>
                  </a:lnTo>
                  <a:lnTo>
                    <a:pt x="405" y="112"/>
                  </a:lnTo>
                  <a:lnTo>
                    <a:pt x="388" y="109"/>
                  </a:lnTo>
                  <a:lnTo>
                    <a:pt x="371" y="104"/>
                  </a:lnTo>
                  <a:lnTo>
                    <a:pt x="363" y="101"/>
                  </a:lnTo>
                  <a:lnTo>
                    <a:pt x="355" y="97"/>
                  </a:lnTo>
                  <a:lnTo>
                    <a:pt x="346" y="93"/>
                  </a:lnTo>
                  <a:lnTo>
                    <a:pt x="338" y="90"/>
                  </a:lnTo>
                  <a:lnTo>
                    <a:pt x="329" y="84"/>
                  </a:lnTo>
                  <a:lnTo>
                    <a:pt x="320" y="79"/>
                  </a:lnTo>
                  <a:lnTo>
                    <a:pt x="321" y="83"/>
                  </a:lnTo>
                  <a:lnTo>
                    <a:pt x="323" y="87"/>
                  </a:lnTo>
                  <a:lnTo>
                    <a:pt x="327" y="95"/>
                  </a:lnTo>
                  <a:lnTo>
                    <a:pt x="330" y="103"/>
                  </a:lnTo>
                  <a:lnTo>
                    <a:pt x="332" y="108"/>
                  </a:lnTo>
                  <a:lnTo>
                    <a:pt x="334" y="113"/>
                  </a:lnTo>
                  <a:lnTo>
                    <a:pt x="315" y="116"/>
                  </a:lnTo>
                  <a:lnTo>
                    <a:pt x="304" y="116"/>
                  </a:lnTo>
                  <a:lnTo>
                    <a:pt x="295" y="114"/>
                  </a:lnTo>
                  <a:lnTo>
                    <a:pt x="277" y="112"/>
                  </a:lnTo>
                  <a:lnTo>
                    <a:pt x="259" y="108"/>
                  </a:lnTo>
                  <a:lnTo>
                    <a:pt x="241" y="101"/>
                  </a:lnTo>
                  <a:lnTo>
                    <a:pt x="225" y="95"/>
                  </a:lnTo>
                  <a:lnTo>
                    <a:pt x="194" y="79"/>
                  </a:lnTo>
                  <a:lnTo>
                    <a:pt x="166" y="66"/>
                  </a:lnTo>
                  <a:lnTo>
                    <a:pt x="155" y="60"/>
                  </a:lnTo>
                  <a:lnTo>
                    <a:pt x="144" y="56"/>
                  </a:lnTo>
                  <a:lnTo>
                    <a:pt x="135" y="54"/>
                  </a:lnTo>
                  <a:lnTo>
                    <a:pt x="131" y="54"/>
                  </a:lnTo>
                  <a:lnTo>
                    <a:pt x="127" y="54"/>
                  </a:lnTo>
                  <a:lnTo>
                    <a:pt x="124" y="56"/>
                  </a:lnTo>
                  <a:lnTo>
                    <a:pt x="121" y="57"/>
                  </a:lnTo>
                  <a:lnTo>
                    <a:pt x="118" y="60"/>
                  </a:lnTo>
                  <a:lnTo>
                    <a:pt x="116" y="64"/>
                  </a:lnTo>
                  <a:lnTo>
                    <a:pt x="114" y="66"/>
                  </a:lnTo>
                  <a:lnTo>
                    <a:pt x="113" y="70"/>
                  </a:lnTo>
                  <a:lnTo>
                    <a:pt x="114" y="77"/>
                  </a:lnTo>
                  <a:lnTo>
                    <a:pt x="116" y="79"/>
                  </a:lnTo>
                  <a:lnTo>
                    <a:pt x="118" y="82"/>
                  </a:lnTo>
                  <a:lnTo>
                    <a:pt x="124" y="88"/>
                  </a:lnTo>
                  <a:lnTo>
                    <a:pt x="130" y="93"/>
                  </a:lnTo>
                  <a:lnTo>
                    <a:pt x="138" y="99"/>
                  </a:lnTo>
                  <a:lnTo>
                    <a:pt x="147" y="104"/>
                  </a:lnTo>
                  <a:lnTo>
                    <a:pt x="155" y="106"/>
                  </a:lnTo>
                  <a:lnTo>
                    <a:pt x="148" y="116"/>
                  </a:lnTo>
                  <a:lnTo>
                    <a:pt x="142" y="126"/>
                  </a:lnTo>
                  <a:lnTo>
                    <a:pt x="134" y="140"/>
                  </a:lnTo>
                  <a:lnTo>
                    <a:pt x="126" y="157"/>
                  </a:lnTo>
                  <a:lnTo>
                    <a:pt x="124" y="168"/>
                  </a:lnTo>
                  <a:lnTo>
                    <a:pt x="120" y="179"/>
                  </a:lnTo>
                  <a:lnTo>
                    <a:pt x="117" y="191"/>
                  </a:lnTo>
                  <a:lnTo>
                    <a:pt x="116" y="203"/>
                  </a:lnTo>
                  <a:lnTo>
                    <a:pt x="114" y="216"/>
                  </a:lnTo>
                  <a:lnTo>
                    <a:pt x="113" y="230"/>
                  </a:lnTo>
                  <a:lnTo>
                    <a:pt x="114" y="252"/>
                  </a:lnTo>
                  <a:lnTo>
                    <a:pt x="116" y="278"/>
                  </a:lnTo>
                  <a:lnTo>
                    <a:pt x="121" y="336"/>
                  </a:lnTo>
                  <a:lnTo>
                    <a:pt x="127" y="394"/>
                  </a:lnTo>
                  <a:lnTo>
                    <a:pt x="130" y="420"/>
                  </a:lnTo>
                  <a:lnTo>
                    <a:pt x="131" y="444"/>
                  </a:lnTo>
                  <a:lnTo>
                    <a:pt x="133" y="459"/>
                  </a:lnTo>
                  <a:lnTo>
                    <a:pt x="133" y="475"/>
                  </a:lnTo>
                  <a:lnTo>
                    <a:pt x="131" y="491"/>
                  </a:lnTo>
                  <a:lnTo>
                    <a:pt x="131" y="506"/>
                  </a:lnTo>
                  <a:lnTo>
                    <a:pt x="129" y="535"/>
                  </a:lnTo>
                  <a:lnTo>
                    <a:pt x="125" y="561"/>
                  </a:lnTo>
                  <a:close/>
                  <a:moveTo>
                    <a:pt x="959" y="1222"/>
                  </a:moveTo>
                  <a:lnTo>
                    <a:pt x="954" y="1228"/>
                  </a:lnTo>
                  <a:lnTo>
                    <a:pt x="949" y="1231"/>
                  </a:lnTo>
                  <a:lnTo>
                    <a:pt x="942" y="1235"/>
                  </a:lnTo>
                  <a:lnTo>
                    <a:pt x="937" y="1238"/>
                  </a:lnTo>
                  <a:lnTo>
                    <a:pt x="931" y="1239"/>
                  </a:lnTo>
                  <a:lnTo>
                    <a:pt x="924" y="1241"/>
                  </a:lnTo>
                  <a:lnTo>
                    <a:pt x="919" y="1242"/>
                  </a:lnTo>
                  <a:lnTo>
                    <a:pt x="912" y="1242"/>
                  </a:lnTo>
                  <a:lnTo>
                    <a:pt x="906" y="1241"/>
                  </a:lnTo>
                  <a:lnTo>
                    <a:pt x="899" y="1239"/>
                  </a:lnTo>
                  <a:lnTo>
                    <a:pt x="893" y="1238"/>
                  </a:lnTo>
                  <a:lnTo>
                    <a:pt x="888" y="1235"/>
                  </a:lnTo>
                  <a:lnTo>
                    <a:pt x="881" y="1233"/>
                  </a:lnTo>
                  <a:lnTo>
                    <a:pt x="876" y="1229"/>
                  </a:lnTo>
                  <a:lnTo>
                    <a:pt x="871" y="1225"/>
                  </a:lnTo>
                  <a:lnTo>
                    <a:pt x="865" y="1220"/>
                  </a:lnTo>
                  <a:lnTo>
                    <a:pt x="860" y="1215"/>
                  </a:lnTo>
                  <a:lnTo>
                    <a:pt x="856" y="1209"/>
                  </a:lnTo>
                  <a:lnTo>
                    <a:pt x="852" y="1203"/>
                  </a:lnTo>
                  <a:lnTo>
                    <a:pt x="850" y="1198"/>
                  </a:lnTo>
                  <a:lnTo>
                    <a:pt x="846" y="1185"/>
                  </a:lnTo>
                  <a:lnTo>
                    <a:pt x="845" y="1178"/>
                  </a:lnTo>
                  <a:lnTo>
                    <a:pt x="845" y="1172"/>
                  </a:lnTo>
                  <a:lnTo>
                    <a:pt x="845" y="1165"/>
                  </a:lnTo>
                  <a:lnTo>
                    <a:pt x="846" y="1157"/>
                  </a:lnTo>
                  <a:lnTo>
                    <a:pt x="847" y="1152"/>
                  </a:lnTo>
                  <a:lnTo>
                    <a:pt x="850" y="1146"/>
                  </a:lnTo>
                  <a:lnTo>
                    <a:pt x="852" y="1139"/>
                  </a:lnTo>
                  <a:lnTo>
                    <a:pt x="856" y="1133"/>
                  </a:lnTo>
                  <a:lnTo>
                    <a:pt x="860" y="1127"/>
                  </a:lnTo>
                  <a:lnTo>
                    <a:pt x="865" y="1122"/>
                  </a:lnTo>
                  <a:lnTo>
                    <a:pt x="871" y="1118"/>
                  </a:lnTo>
                  <a:lnTo>
                    <a:pt x="876" y="1113"/>
                  </a:lnTo>
                  <a:lnTo>
                    <a:pt x="881" y="1110"/>
                  </a:lnTo>
                  <a:lnTo>
                    <a:pt x="888" y="1106"/>
                  </a:lnTo>
                  <a:lnTo>
                    <a:pt x="894" y="1105"/>
                  </a:lnTo>
                  <a:lnTo>
                    <a:pt x="901" y="1103"/>
                  </a:lnTo>
                  <a:lnTo>
                    <a:pt x="907" y="1103"/>
                  </a:lnTo>
                  <a:lnTo>
                    <a:pt x="914" y="1101"/>
                  </a:lnTo>
                  <a:lnTo>
                    <a:pt x="920" y="1103"/>
                  </a:lnTo>
                  <a:lnTo>
                    <a:pt x="927" y="1103"/>
                  </a:lnTo>
                  <a:lnTo>
                    <a:pt x="933" y="1105"/>
                  </a:lnTo>
                  <a:lnTo>
                    <a:pt x="940" y="1106"/>
                  </a:lnTo>
                  <a:lnTo>
                    <a:pt x="946" y="1109"/>
                  </a:lnTo>
                  <a:lnTo>
                    <a:pt x="951" y="1113"/>
                  </a:lnTo>
                  <a:lnTo>
                    <a:pt x="958" y="1117"/>
                  </a:lnTo>
                  <a:lnTo>
                    <a:pt x="962" y="1122"/>
                  </a:lnTo>
                  <a:lnTo>
                    <a:pt x="966" y="1126"/>
                  </a:lnTo>
                  <a:lnTo>
                    <a:pt x="968" y="1130"/>
                  </a:lnTo>
                  <a:lnTo>
                    <a:pt x="972" y="1138"/>
                  </a:lnTo>
                  <a:lnTo>
                    <a:pt x="975" y="1147"/>
                  </a:lnTo>
                  <a:lnTo>
                    <a:pt x="977" y="1155"/>
                  </a:lnTo>
                  <a:lnTo>
                    <a:pt x="979" y="1149"/>
                  </a:lnTo>
                  <a:lnTo>
                    <a:pt x="980" y="1144"/>
                  </a:lnTo>
                  <a:lnTo>
                    <a:pt x="983" y="1139"/>
                  </a:lnTo>
                  <a:lnTo>
                    <a:pt x="986" y="1135"/>
                  </a:lnTo>
                  <a:lnTo>
                    <a:pt x="992" y="1131"/>
                  </a:lnTo>
                  <a:lnTo>
                    <a:pt x="997" y="1129"/>
                  </a:lnTo>
                  <a:lnTo>
                    <a:pt x="1002" y="1126"/>
                  </a:lnTo>
                  <a:lnTo>
                    <a:pt x="1007" y="1125"/>
                  </a:lnTo>
                  <a:lnTo>
                    <a:pt x="1000" y="1123"/>
                  </a:lnTo>
                  <a:lnTo>
                    <a:pt x="990" y="1121"/>
                  </a:lnTo>
                  <a:lnTo>
                    <a:pt x="983" y="1116"/>
                  </a:lnTo>
                  <a:lnTo>
                    <a:pt x="976" y="1110"/>
                  </a:lnTo>
                  <a:lnTo>
                    <a:pt x="971" y="1105"/>
                  </a:lnTo>
                  <a:lnTo>
                    <a:pt x="967" y="1100"/>
                  </a:lnTo>
                  <a:lnTo>
                    <a:pt x="963" y="1095"/>
                  </a:lnTo>
                  <a:lnTo>
                    <a:pt x="960" y="1088"/>
                  </a:lnTo>
                  <a:lnTo>
                    <a:pt x="957" y="1075"/>
                  </a:lnTo>
                  <a:lnTo>
                    <a:pt x="955" y="1069"/>
                  </a:lnTo>
                  <a:lnTo>
                    <a:pt x="955" y="1062"/>
                  </a:lnTo>
                  <a:lnTo>
                    <a:pt x="955" y="1056"/>
                  </a:lnTo>
                  <a:lnTo>
                    <a:pt x="957" y="1049"/>
                  </a:lnTo>
                  <a:lnTo>
                    <a:pt x="960" y="1036"/>
                  </a:lnTo>
                  <a:lnTo>
                    <a:pt x="963" y="1030"/>
                  </a:lnTo>
                  <a:lnTo>
                    <a:pt x="967" y="1024"/>
                  </a:lnTo>
                  <a:lnTo>
                    <a:pt x="971" y="1018"/>
                  </a:lnTo>
                  <a:lnTo>
                    <a:pt x="976" y="1013"/>
                  </a:lnTo>
                  <a:lnTo>
                    <a:pt x="981" y="1009"/>
                  </a:lnTo>
                  <a:lnTo>
                    <a:pt x="986" y="1004"/>
                  </a:lnTo>
                  <a:lnTo>
                    <a:pt x="992" y="1001"/>
                  </a:lnTo>
                  <a:lnTo>
                    <a:pt x="998" y="998"/>
                  </a:lnTo>
                  <a:lnTo>
                    <a:pt x="1011" y="994"/>
                  </a:lnTo>
                  <a:lnTo>
                    <a:pt x="1018" y="993"/>
                  </a:lnTo>
                  <a:lnTo>
                    <a:pt x="1024" y="993"/>
                  </a:lnTo>
                  <a:lnTo>
                    <a:pt x="1031" y="993"/>
                  </a:lnTo>
                  <a:lnTo>
                    <a:pt x="1037" y="994"/>
                  </a:lnTo>
                  <a:lnTo>
                    <a:pt x="1044" y="996"/>
                  </a:lnTo>
                  <a:lnTo>
                    <a:pt x="1050" y="998"/>
                  </a:lnTo>
                  <a:lnTo>
                    <a:pt x="1057" y="1001"/>
                  </a:lnTo>
                  <a:lnTo>
                    <a:pt x="1062" y="1004"/>
                  </a:lnTo>
                  <a:lnTo>
                    <a:pt x="1067" y="1009"/>
                  </a:lnTo>
                  <a:lnTo>
                    <a:pt x="1072" y="1013"/>
                  </a:lnTo>
                  <a:lnTo>
                    <a:pt x="1078" y="1018"/>
                  </a:lnTo>
                  <a:lnTo>
                    <a:pt x="1082" y="1023"/>
                  </a:lnTo>
                  <a:lnTo>
                    <a:pt x="1085" y="1030"/>
                  </a:lnTo>
                  <a:lnTo>
                    <a:pt x="1088" y="1035"/>
                  </a:lnTo>
                  <a:lnTo>
                    <a:pt x="1091" y="1041"/>
                  </a:lnTo>
                  <a:lnTo>
                    <a:pt x="1093" y="1048"/>
                  </a:lnTo>
                  <a:lnTo>
                    <a:pt x="1095" y="1060"/>
                  </a:lnTo>
                  <a:lnTo>
                    <a:pt x="1095" y="1066"/>
                  </a:lnTo>
                  <a:lnTo>
                    <a:pt x="1095" y="1073"/>
                  </a:lnTo>
                  <a:lnTo>
                    <a:pt x="1093" y="1079"/>
                  </a:lnTo>
                  <a:lnTo>
                    <a:pt x="1091" y="1084"/>
                  </a:lnTo>
                  <a:lnTo>
                    <a:pt x="1084" y="1096"/>
                  </a:lnTo>
                  <a:lnTo>
                    <a:pt x="1080" y="1103"/>
                  </a:lnTo>
                  <a:lnTo>
                    <a:pt x="1076" y="1108"/>
                  </a:lnTo>
                  <a:lnTo>
                    <a:pt x="1071" y="1112"/>
                  </a:lnTo>
                  <a:lnTo>
                    <a:pt x="1065" y="1114"/>
                  </a:lnTo>
                  <a:lnTo>
                    <a:pt x="1062" y="1116"/>
                  </a:lnTo>
                  <a:lnTo>
                    <a:pt x="1058" y="1117"/>
                  </a:lnTo>
                  <a:lnTo>
                    <a:pt x="1052" y="1117"/>
                  </a:lnTo>
                  <a:lnTo>
                    <a:pt x="1045" y="1117"/>
                  </a:lnTo>
                  <a:lnTo>
                    <a:pt x="1039" y="1116"/>
                  </a:lnTo>
                  <a:lnTo>
                    <a:pt x="1035" y="1113"/>
                  </a:lnTo>
                  <a:lnTo>
                    <a:pt x="1032" y="1112"/>
                  </a:lnTo>
                  <a:lnTo>
                    <a:pt x="1028" y="1110"/>
                  </a:lnTo>
                  <a:lnTo>
                    <a:pt x="1026" y="1108"/>
                  </a:lnTo>
                  <a:lnTo>
                    <a:pt x="1022" y="1103"/>
                  </a:lnTo>
                  <a:lnTo>
                    <a:pt x="1018" y="1096"/>
                  </a:lnTo>
                  <a:lnTo>
                    <a:pt x="1016" y="1090"/>
                  </a:lnTo>
                  <a:lnTo>
                    <a:pt x="1015" y="1083"/>
                  </a:lnTo>
                  <a:lnTo>
                    <a:pt x="1016" y="1075"/>
                  </a:lnTo>
                  <a:lnTo>
                    <a:pt x="1018" y="1073"/>
                  </a:lnTo>
                  <a:lnTo>
                    <a:pt x="1018" y="1069"/>
                  </a:lnTo>
                  <a:lnTo>
                    <a:pt x="1022" y="1063"/>
                  </a:lnTo>
                  <a:lnTo>
                    <a:pt x="1026" y="1057"/>
                  </a:lnTo>
                  <a:lnTo>
                    <a:pt x="1027" y="1056"/>
                  </a:lnTo>
                  <a:lnTo>
                    <a:pt x="1026" y="1056"/>
                  </a:lnTo>
                  <a:lnTo>
                    <a:pt x="1023" y="1056"/>
                  </a:lnTo>
                  <a:lnTo>
                    <a:pt x="1019" y="1057"/>
                  </a:lnTo>
                  <a:lnTo>
                    <a:pt x="1014" y="1063"/>
                  </a:lnTo>
                  <a:lnTo>
                    <a:pt x="1009" y="1071"/>
                  </a:lnTo>
                  <a:lnTo>
                    <a:pt x="1007" y="1077"/>
                  </a:lnTo>
                  <a:lnTo>
                    <a:pt x="1006" y="1080"/>
                  </a:lnTo>
                  <a:lnTo>
                    <a:pt x="1005" y="1086"/>
                  </a:lnTo>
                  <a:lnTo>
                    <a:pt x="1005" y="1091"/>
                  </a:lnTo>
                  <a:lnTo>
                    <a:pt x="1007" y="1101"/>
                  </a:lnTo>
                  <a:lnTo>
                    <a:pt x="1010" y="1106"/>
                  </a:lnTo>
                  <a:lnTo>
                    <a:pt x="1013" y="1112"/>
                  </a:lnTo>
                  <a:lnTo>
                    <a:pt x="1016" y="1116"/>
                  </a:lnTo>
                  <a:lnTo>
                    <a:pt x="1022" y="1119"/>
                  </a:lnTo>
                  <a:lnTo>
                    <a:pt x="1028" y="1123"/>
                  </a:lnTo>
                  <a:lnTo>
                    <a:pt x="1036" y="1127"/>
                  </a:lnTo>
                  <a:lnTo>
                    <a:pt x="1036" y="1183"/>
                  </a:lnTo>
                  <a:lnTo>
                    <a:pt x="979" y="1182"/>
                  </a:lnTo>
                  <a:lnTo>
                    <a:pt x="975" y="1174"/>
                  </a:lnTo>
                  <a:lnTo>
                    <a:pt x="972" y="1169"/>
                  </a:lnTo>
                  <a:lnTo>
                    <a:pt x="967" y="1164"/>
                  </a:lnTo>
                  <a:lnTo>
                    <a:pt x="963" y="1160"/>
                  </a:lnTo>
                  <a:lnTo>
                    <a:pt x="958" y="1156"/>
                  </a:lnTo>
                  <a:lnTo>
                    <a:pt x="953" y="1153"/>
                  </a:lnTo>
                  <a:lnTo>
                    <a:pt x="947" y="1152"/>
                  </a:lnTo>
                  <a:lnTo>
                    <a:pt x="942" y="1152"/>
                  </a:lnTo>
                  <a:lnTo>
                    <a:pt x="937" y="1152"/>
                  </a:lnTo>
                  <a:lnTo>
                    <a:pt x="933" y="1152"/>
                  </a:lnTo>
                  <a:lnTo>
                    <a:pt x="928" y="1153"/>
                  </a:lnTo>
                  <a:lnTo>
                    <a:pt x="923" y="1156"/>
                  </a:lnTo>
                  <a:lnTo>
                    <a:pt x="915" y="1160"/>
                  </a:lnTo>
                  <a:lnTo>
                    <a:pt x="912" y="1162"/>
                  </a:lnTo>
                  <a:lnTo>
                    <a:pt x="910" y="1166"/>
                  </a:lnTo>
                  <a:lnTo>
                    <a:pt x="908" y="1168"/>
                  </a:lnTo>
                  <a:lnTo>
                    <a:pt x="907" y="1170"/>
                  </a:lnTo>
                  <a:lnTo>
                    <a:pt x="906" y="1173"/>
                  </a:lnTo>
                  <a:lnTo>
                    <a:pt x="907" y="1174"/>
                  </a:lnTo>
                  <a:lnTo>
                    <a:pt x="908" y="1174"/>
                  </a:lnTo>
                  <a:lnTo>
                    <a:pt x="910" y="1173"/>
                  </a:lnTo>
                  <a:lnTo>
                    <a:pt x="915" y="1168"/>
                  </a:lnTo>
                  <a:lnTo>
                    <a:pt x="921" y="1165"/>
                  </a:lnTo>
                  <a:lnTo>
                    <a:pt x="928" y="1162"/>
                  </a:lnTo>
                  <a:lnTo>
                    <a:pt x="934" y="1162"/>
                  </a:lnTo>
                  <a:lnTo>
                    <a:pt x="941" y="1162"/>
                  </a:lnTo>
                  <a:lnTo>
                    <a:pt x="945" y="1164"/>
                  </a:lnTo>
                  <a:lnTo>
                    <a:pt x="947" y="1165"/>
                  </a:lnTo>
                  <a:lnTo>
                    <a:pt x="954" y="1168"/>
                  </a:lnTo>
                  <a:lnTo>
                    <a:pt x="959" y="1173"/>
                  </a:lnTo>
                  <a:lnTo>
                    <a:pt x="964" y="1178"/>
                  </a:lnTo>
                  <a:lnTo>
                    <a:pt x="967" y="1185"/>
                  </a:lnTo>
                  <a:lnTo>
                    <a:pt x="968" y="1191"/>
                  </a:lnTo>
                  <a:lnTo>
                    <a:pt x="968" y="1199"/>
                  </a:lnTo>
                  <a:lnTo>
                    <a:pt x="968" y="1205"/>
                  </a:lnTo>
                  <a:lnTo>
                    <a:pt x="967" y="1208"/>
                  </a:lnTo>
                  <a:lnTo>
                    <a:pt x="966" y="1212"/>
                  </a:lnTo>
                  <a:lnTo>
                    <a:pt x="963" y="1217"/>
                  </a:lnTo>
                  <a:lnTo>
                    <a:pt x="959" y="1222"/>
                  </a:lnTo>
                  <a:close/>
                  <a:moveTo>
                    <a:pt x="664" y="1260"/>
                  </a:moveTo>
                  <a:lnTo>
                    <a:pt x="695" y="1255"/>
                  </a:lnTo>
                  <a:lnTo>
                    <a:pt x="724" y="1248"/>
                  </a:lnTo>
                  <a:lnTo>
                    <a:pt x="738" y="1246"/>
                  </a:lnTo>
                  <a:lnTo>
                    <a:pt x="751" y="1242"/>
                  </a:lnTo>
                  <a:lnTo>
                    <a:pt x="764" y="1238"/>
                  </a:lnTo>
                  <a:lnTo>
                    <a:pt x="778" y="1233"/>
                  </a:lnTo>
                  <a:lnTo>
                    <a:pt x="804" y="1222"/>
                  </a:lnTo>
                  <a:lnTo>
                    <a:pt x="833" y="1211"/>
                  </a:lnTo>
                  <a:lnTo>
                    <a:pt x="830" y="1209"/>
                  </a:lnTo>
                  <a:lnTo>
                    <a:pt x="826" y="1208"/>
                  </a:lnTo>
                  <a:lnTo>
                    <a:pt x="824" y="1207"/>
                  </a:lnTo>
                  <a:lnTo>
                    <a:pt x="815" y="1207"/>
                  </a:lnTo>
                  <a:lnTo>
                    <a:pt x="809" y="1207"/>
                  </a:lnTo>
                  <a:lnTo>
                    <a:pt x="804" y="1207"/>
                  </a:lnTo>
                  <a:lnTo>
                    <a:pt x="799" y="1205"/>
                  </a:lnTo>
                  <a:lnTo>
                    <a:pt x="793" y="1203"/>
                  </a:lnTo>
                  <a:lnTo>
                    <a:pt x="791" y="1203"/>
                  </a:lnTo>
                  <a:lnTo>
                    <a:pt x="780" y="1199"/>
                  </a:lnTo>
                  <a:lnTo>
                    <a:pt x="774" y="1199"/>
                  </a:lnTo>
                  <a:lnTo>
                    <a:pt x="769" y="1199"/>
                  </a:lnTo>
                  <a:lnTo>
                    <a:pt x="764" y="1200"/>
                  </a:lnTo>
                  <a:lnTo>
                    <a:pt x="757" y="1202"/>
                  </a:lnTo>
                  <a:lnTo>
                    <a:pt x="752" y="1204"/>
                  </a:lnTo>
                  <a:lnTo>
                    <a:pt x="747" y="1207"/>
                  </a:lnTo>
                  <a:lnTo>
                    <a:pt x="743" y="1211"/>
                  </a:lnTo>
                  <a:lnTo>
                    <a:pt x="738" y="1215"/>
                  </a:lnTo>
                  <a:lnTo>
                    <a:pt x="740" y="1211"/>
                  </a:lnTo>
                  <a:lnTo>
                    <a:pt x="742" y="1207"/>
                  </a:lnTo>
                  <a:lnTo>
                    <a:pt x="747" y="1199"/>
                  </a:lnTo>
                  <a:lnTo>
                    <a:pt x="747" y="1196"/>
                  </a:lnTo>
                  <a:lnTo>
                    <a:pt x="747" y="1195"/>
                  </a:lnTo>
                  <a:lnTo>
                    <a:pt x="744" y="1194"/>
                  </a:lnTo>
                  <a:lnTo>
                    <a:pt x="742" y="1194"/>
                  </a:lnTo>
                  <a:lnTo>
                    <a:pt x="734" y="1195"/>
                  </a:lnTo>
                  <a:lnTo>
                    <a:pt x="726" y="1198"/>
                  </a:lnTo>
                  <a:lnTo>
                    <a:pt x="720" y="1200"/>
                  </a:lnTo>
                  <a:lnTo>
                    <a:pt x="712" y="1204"/>
                  </a:lnTo>
                  <a:lnTo>
                    <a:pt x="700" y="1211"/>
                  </a:lnTo>
                  <a:lnTo>
                    <a:pt x="695" y="1215"/>
                  </a:lnTo>
                  <a:lnTo>
                    <a:pt x="690" y="1220"/>
                  </a:lnTo>
                  <a:lnTo>
                    <a:pt x="685" y="1224"/>
                  </a:lnTo>
                  <a:lnTo>
                    <a:pt x="681" y="1229"/>
                  </a:lnTo>
                  <a:lnTo>
                    <a:pt x="673" y="1239"/>
                  </a:lnTo>
                  <a:lnTo>
                    <a:pt x="670" y="1244"/>
                  </a:lnTo>
                  <a:lnTo>
                    <a:pt x="668" y="1250"/>
                  </a:lnTo>
                  <a:lnTo>
                    <a:pt x="664" y="1260"/>
                  </a:lnTo>
                  <a:close/>
                  <a:moveTo>
                    <a:pt x="833" y="1212"/>
                  </a:moveTo>
                  <a:lnTo>
                    <a:pt x="830" y="1213"/>
                  </a:lnTo>
                  <a:lnTo>
                    <a:pt x="819" y="1220"/>
                  </a:lnTo>
                  <a:lnTo>
                    <a:pt x="787" y="1234"/>
                  </a:lnTo>
                  <a:lnTo>
                    <a:pt x="770" y="1242"/>
                  </a:lnTo>
                  <a:lnTo>
                    <a:pt x="753" y="1248"/>
                  </a:lnTo>
                  <a:lnTo>
                    <a:pt x="747" y="1251"/>
                  </a:lnTo>
                  <a:lnTo>
                    <a:pt x="733" y="1255"/>
                  </a:lnTo>
                  <a:lnTo>
                    <a:pt x="709" y="1261"/>
                  </a:lnTo>
                  <a:lnTo>
                    <a:pt x="687" y="1267"/>
                  </a:lnTo>
                  <a:lnTo>
                    <a:pt x="666" y="1272"/>
                  </a:lnTo>
                  <a:lnTo>
                    <a:pt x="675" y="1280"/>
                  </a:lnTo>
                  <a:lnTo>
                    <a:pt x="687" y="1286"/>
                  </a:lnTo>
                  <a:lnTo>
                    <a:pt x="694" y="1289"/>
                  </a:lnTo>
                  <a:lnTo>
                    <a:pt x="701" y="1293"/>
                  </a:lnTo>
                  <a:lnTo>
                    <a:pt x="716" y="1297"/>
                  </a:lnTo>
                  <a:lnTo>
                    <a:pt x="724" y="1298"/>
                  </a:lnTo>
                  <a:lnTo>
                    <a:pt x="731" y="1299"/>
                  </a:lnTo>
                  <a:lnTo>
                    <a:pt x="739" y="1300"/>
                  </a:lnTo>
                  <a:lnTo>
                    <a:pt x="747" y="1300"/>
                  </a:lnTo>
                  <a:lnTo>
                    <a:pt x="755" y="1299"/>
                  </a:lnTo>
                  <a:lnTo>
                    <a:pt x="763" y="1298"/>
                  </a:lnTo>
                  <a:lnTo>
                    <a:pt x="770" y="1295"/>
                  </a:lnTo>
                  <a:lnTo>
                    <a:pt x="778" y="1293"/>
                  </a:lnTo>
                  <a:lnTo>
                    <a:pt x="780" y="1290"/>
                  </a:lnTo>
                  <a:lnTo>
                    <a:pt x="780" y="1289"/>
                  </a:lnTo>
                  <a:lnTo>
                    <a:pt x="780" y="1286"/>
                  </a:lnTo>
                  <a:lnTo>
                    <a:pt x="778" y="1285"/>
                  </a:lnTo>
                  <a:lnTo>
                    <a:pt x="774" y="1284"/>
                  </a:lnTo>
                  <a:lnTo>
                    <a:pt x="770" y="1282"/>
                  </a:lnTo>
                  <a:lnTo>
                    <a:pt x="767" y="1280"/>
                  </a:lnTo>
                  <a:lnTo>
                    <a:pt x="763" y="1277"/>
                  </a:lnTo>
                  <a:lnTo>
                    <a:pt x="769" y="1278"/>
                  </a:lnTo>
                  <a:lnTo>
                    <a:pt x="774" y="1278"/>
                  </a:lnTo>
                  <a:lnTo>
                    <a:pt x="781" y="1277"/>
                  </a:lnTo>
                  <a:lnTo>
                    <a:pt x="786" y="1276"/>
                  </a:lnTo>
                  <a:lnTo>
                    <a:pt x="791" y="1274"/>
                  </a:lnTo>
                  <a:lnTo>
                    <a:pt x="796" y="1272"/>
                  </a:lnTo>
                  <a:lnTo>
                    <a:pt x="802" y="1269"/>
                  </a:lnTo>
                  <a:lnTo>
                    <a:pt x="806" y="1265"/>
                  </a:lnTo>
                  <a:lnTo>
                    <a:pt x="809" y="1261"/>
                  </a:lnTo>
                  <a:lnTo>
                    <a:pt x="812" y="1256"/>
                  </a:lnTo>
                  <a:lnTo>
                    <a:pt x="813" y="1255"/>
                  </a:lnTo>
                  <a:lnTo>
                    <a:pt x="820" y="1243"/>
                  </a:lnTo>
                  <a:lnTo>
                    <a:pt x="825" y="1231"/>
                  </a:lnTo>
                  <a:lnTo>
                    <a:pt x="832" y="1216"/>
                  </a:lnTo>
                  <a:lnTo>
                    <a:pt x="833" y="1212"/>
                  </a:lnTo>
                  <a:close/>
                  <a:moveTo>
                    <a:pt x="1130" y="755"/>
                  </a:moveTo>
                  <a:lnTo>
                    <a:pt x="1137" y="771"/>
                  </a:lnTo>
                  <a:lnTo>
                    <a:pt x="1144" y="785"/>
                  </a:lnTo>
                  <a:lnTo>
                    <a:pt x="1154" y="812"/>
                  </a:lnTo>
                  <a:lnTo>
                    <a:pt x="1158" y="825"/>
                  </a:lnTo>
                  <a:lnTo>
                    <a:pt x="1161" y="838"/>
                  </a:lnTo>
                  <a:lnTo>
                    <a:pt x="1164" y="851"/>
                  </a:lnTo>
                  <a:lnTo>
                    <a:pt x="1165" y="863"/>
                  </a:lnTo>
                  <a:lnTo>
                    <a:pt x="1166" y="875"/>
                  </a:lnTo>
                  <a:lnTo>
                    <a:pt x="1166" y="885"/>
                  </a:lnTo>
                  <a:lnTo>
                    <a:pt x="1166" y="896"/>
                  </a:lnTo>
                  <a:lnTo>
                    <a:pt x="1166" y="906"/>
                  </a:lnTo>
                  <a:lnTo>
                    <a:pt x="1164" y="915"/>
                  </a:lnTo>
                  <a:lnTo>
                    <a:pt x="1162" y="924"/>
                  </a:lnTo>
                  <a:lnTo>
                    <a:pt x="1160" y="932"/>
                  </a:lnTo>
                  <a:lnTo>
                    <a:pt x="1157" y="940"/>
                  </a:lnTo>
                  <a:lnTo>
                    <a:pt x="1153" y="948"/>
                  </a:lnTo>
                  <a:lnTo>
                    <a:pt x="1149" y="954"/>
                  </a:lnTo>
                  <a:lnTo>
                    <a:pt x="1145" y="961"/>
                  </a:lnTo>
                  <a:lnTo>
                    <a:pt x="1140" y="966"/>
                  </a:lnTo>
                  <a:lnTo>
                    <a:pt x="1135" y="971"/>
                  </a:lnTo>
                  <a:lnTo>
                    <a:pt x="1130" y="976"/>
                  </a:lnTo>
                  <a:lnTo>
                    <a:pt x="1124" y="980"/>
                  </a:lnTo>
                  <a:lnTo>
                    <a:pt x="1118" y="983"/>
                  </a:lnTo>
                  <a:lnTo>
                    <a:pt x="1113" y="985"/>
                  </a:lnTo>
                  <a:lnTo>
                    <a:pt x="1106" y="988"/>
                  </a:lnTo>
                  <a:lnTo>
                    <a:pt x="1100" y="989"/>
                  </a:lnTo>
                  <a:lnTo>
                    <a:pt x="1093" y="991"/>
                  </a:lnTo>
                  <a:lnTo>
                    <a:pt x="1087" y="991"/>
                  </a:lnTo>
                  <a:lnTo>
                    <a:pt x="1080" y="989"/>
                  </a:lnTo>
                  <a:lnTo>
                    <a:pt x="1072" y="988"/>
                  </a:lnTo>
                  <a:lnTo>
                    <a:pt x="1066" y="987"/>
                  </a:lnTo>
                  <a:lnTo>
                    <a:pt x="1059" y="984"/>
                  </a:lnTo>
                  <a:lnTo>
                    <a:pt x="1053" y="981"/>
                  </a:lnTo>
                  <a:lnTo>
                    <a:pt x="1048" y="978"/>
                  </a:lnTo>
                  <a:lnTo>
                    <a:pt x="1042" y="974"/>
                  </a:lnTo>
                  <a:lnTo>
                    <a:pt x="1039" y="970"/>
                  </a:lnTo>
                  <a:lnTo>
                    <a:pt x="1035" y="966"/>
                  </a:lnTo>
                  <a:lnTo>
                    <a:pt x="1031" y="962"/>
                  </a:lnTo>
                  <a:lnTo>
                    <a:pt x="1028" y="957"/>
                  </a:lnTo>
                  <a:lnTo>
                    <a:pt x="1023" y="948"/>
                  </a:lnTo>
                  <a:lnTo>
                    <a:pt x="1020" y="937"/>
                  </a:lnTo>
                  <a:lnTo>
                    <a:pt x="1018" y="925"/>
                  </a:lnTo>
                  <a:lnTo>
                    <a:pt x="1018" y="915"/>
                  </a:lnTo>
                  <a:lnTo>
                    <a:pt x="1018" y="910"/>
                  </a:lnTo>
                  <a:lnTo>
                    <a:pt x="1019" y="905"/>
                  </a:lnTo>
                  <a:lnTo>
                    <a:pt x="1019" y="899"/>
                  </a:lnTo>
                  <a:lnTo>
                    <a:pt x="1020" y="894"/>
                  </a:lnTo>
                  <a:lnTo>
                    <a:pt x="1023" y="885"/>
                  </a:lnTo>
                  <a:lnTo>
                    <a:pt x="1027" y="876"/>
                  </a:lnTo>
                  <a:lnTo>
                    <a:pt x="1031" y="868"/>
                  </a:lnTo>
                  <a:lnTo>
                    <a:pt x="1033" y="866"/>
                  </a:lnTo>
                  <a:lnTo>
                    <a:pt x="1036" y="862"/>
                  </a:lnTo>
                  <a:lnTo>
                    <a:pt x="1041" y="856"/>
                  </a:lnTo>
                  <a:lnTo>
                    <a:pt x="1046" y="854"/>
                  </a:lnTo>
                  <a:lnTo>
                    <a:pt x="1044" y="856"/>
                  </a:lnTo>
                  <a:lnTo>
                    <a:pt x="1041" y="863"/>
                  </a:lnTo>
                  <a:lnTo>
                    <a:pt x="1040" y="872"/>
                  </a:lnTo>
                  <a:lnTo>
                    <a:pt x="1039" y="881"/>
                  </a:lnTo>
                  <a:lnTo>
                    <a:pt x="1039" y="885"/>
                  </a:lnTo>
                  <a:lnTo>
                    <a:pt x="1040" y="890"/>
                  </a:lnTo>
                  <a:lnTo>
                    <a:pt x="1041" y="894"/>
                  </a:lnTo>
                  <a:lnTo>
                    <a:pt x="1042" y="899"/>
                  </a:lnTo>
                  <a:lnTo>
                    <a:pt x="1045" y="903"/>
                  </a:lnTo>
                  <a:lnTo>
                    <a:pt x="1049" y="906"/>
                  </a:lnTo>
                  <a:lnTo>
                    <a:pt x="1053" y="909"/>
                  </a:lnTo>
                  <a:lnTo>
                    <a:pt x="1058" y="911"/>
                  </a:lnTo>
                  <a:lnTo>
                    <a:pt x="1062" y="912"/>
                  </a:lnTo>
                  <a:lnTo>
                    <a:pt x="1066" y="912"/>
                  </a:lnTo>
                  <a:lnTo>
                    <a:pt x="1068" y="912"/>
                  </a:lnTo>
                  <a:lnTo>
                    <a:pt x="1072" y="912"/>
                  </a:lnTo>
                  <a:lnTo>
                    <a:pt x="1075" y="911"/>
                  </a:lnTo>
                  <a:lnTo>
                    <a:pt x="1079" y="910"/>
                  </a:lnTo>
                  <a:lnTo>
                    <a:pt x="1082" y="909"/>
                  </a:lnTo>
                  <a:lnTo>
                    <a:pt x="1084" y="906"/>
                  </a:lnTo>
                  <a:lnTo>
                    <a:pt x="1088" y="901"/>
                  </a:lnTo>
                  <a:lnTo>
                    <a:pt x="1092" y="894"/>
                  </a:lnTo>
                  <a:lnTo>
                    <a:pt x="1095" y="886"/>
                  </a:lnTo>
                  <a:lnTo>
                    <a:pt x="1096" y="883"/>
                  </a:lnTo>
                  <a:lnTo>
                    <a:pt x="1097" y="879"/>
                  </a:lnTo>
                  <a:lnTo>
                    <a:pt x="1098" y="868"/>
                  </a:lnTo>
                  <a:lnTo>
                    <a:pt x="1098" y="858"/>
                  </a:lnTo>
                  <a:lnTo>
                    <a:pt x="1098" y="847"/>
                  </a:lnTo>
                  <a:lnTo>
                    <a:pt x="1097" y="836"/>
                  </a:lnTo>
                  <a:lnTo>
                    <a:pt x="1095" y="825"/>
                  </a:lnTo>
                  <a:lnTo>
                    <a:pt x="1092" y="814"/>
                  </a:lnTo>
                  <a:lnTo>
                    <a:pt x="1088" y="802"/>
                  </a:lnTo>
                  <a:lnTo>
                    <a:pt x="1084" y="790"/>
                  </a:lnTo>
                  <a:lnTo>
                    <a:pt x="1075" y="794"/>
                  </a:lnTo>
                  <a:lnTo>
                    <a:pt x="1066" y="798"/>
                  </a:lnTo>
                  <a:lnTo>
                    <a:pt x="1058" y="800"/>
                  </a:lnTo>
                  <a:lnTo>
                    <a:pt x="1048" y="802"/>
                  </a:lnTo>
                  <a:lnTo>
                    <a:pt x="1052" y="797"/>
                  </a:lnTo>
                  <a:lnTo>
                    <a:pt x="1054" y="789"/>
                  </a:lnTo>
                  <a:lnTo>
                    <a:pt x="1058" y="780"/>
                  </a:lnTo>
                  <a:lnTo>
                    <a:pt x="1061" y="771"/>
                  </a:lnTo>
                  <a:lnTo>
                    <a:pt x="1062" y="765"/>
                  </a:lnTo>
                  <a:lnTo>
                    <a:pt x="1063" y="760"/>
                  </a:lnTo>
                  <a:lnTo>
                    <a:pt x="1063" y="748"/>
                  </a:lnTo>
                  <a:lnTo>
                    <a:pt x="1063" y="743"/>
                  </a:lnTo>
                  <a:lnTo>
                    <a:pt x="1063" y="737"/>
                  </a:lnTo>
                  <a:lnTo>
                    <a:pt x="1061" y="725"/>
                  </a:lnTo>
                  <a:lnTo>
                    <a:pt x="1058" y="715"/>
                  </a:lnTo>
                  <a:lnTo>
                    <a:pt x="1055" y="704"/>
                  </a:lnTo>
                  <a:lnTo>
                    <a:pt x="1052" y="685"/>
                  </a:lnTo>
                  <a:lnTo>
                    <a:pt x="1049" y="666"/>
                  </a:lnTo>
                  <a:lnTo>
                    <a:pt x="1048" y="649"/>
                  </a:lnTo>
                  <a:lnTo>
                    <a:pt x="1048" y="634"/>
                  </a:lnTo>
                  <a:lnTo>
                    <a:pt x="1049" y="619"/>
                  </a:lnTo>
                  <a:lnTo>
                    <a:pt x="1050" y="612"/>
                  </a:lnTo>
                  <a:lnTo>
                    <a:pt x="1052" y="606"/>
                  </a:lnTo>
                  <a:lnTo>
                    <a:pt x="1055" y="595"/>
                  </a:lnTo>
                  <a:lnTo>
                    <a:pt x="1059" y="584"/>
                  </a:lnTo>
                  <a:lnTo>
                    <a:pt x="1062" y="579"/>
                  </a:lnTo>
                  <a:lnTo>
                    <a:pt x="1066" y="575"/>
                  </a:lnTo>
                  <a:lnTo>
                    <a:pt x="1068" y="571"/>
                  </a:lnTo>
                  <a:lnTo>
                    <a:pt x="1072" y="567"/>
                  </a:lnTo>
                  <a:lnTo>
                    <a:pt x="1076" y="565"/>
                  </a:lnTo>
                  <a:lnTo>
                    <a:pt x="1080" y="561"/>
                  </a:lnTo>
                  <a:lnTo>
                    <a:pt x="1088" y="557"/>
                  </a:lnTo>
                  <a:lnTo>
                    <a:pt x="1098" y="554"/>
                  </a:lnTo>
                  <a:lnTo>
                    <a:pt x="1108" y="552"/>
                  </a:lnTo>
                  <a:lnTo>
                    <a:pt x="1119" y="552"/>
                  </a:lnTo>
                  <a:lnTo>
                    <a:pt x="1126" y="553"/>
                  </a:lnTo>
                  <a:lnTo>
                    <a:pt x="1132" y="554"/>
                  </a:lnTo>
                  <a:lnTo>
                    <a:pt x="1137" y="557"/>
                  </a:lnTo>
                  <a:lnTo>
                    <a:pt x="1144" y="560"/>
                  </a:lnTo>
                  <a:lnTo>
                    <a:pt x="1149" y="562"/>
                  </a:lnTo>
                  <a:lnTo>
                    <a:pt x="1154" y="567"/>
                  </a:lnTo>
                  <a:lnTo>
                    <a:pt x="1160" y="571"/>
                  </a:lnTo>
                  <a:lnTo>
                    <a:pt x="1164" y="577"/>
                  </a:lnTo>
                  <a:lnTo>
                    <a:pt x="1167" y="583"/>
                  </a:lnTo>
                  <a:lnTo>
                    <a:pt x="1171" y="588"/>
                  </a:lnTo>
                  <a:lnTo>
                    <a:pt x="1178" y="603"/>
                  </a:lnTo>
                  <a:lnTo>
                    <a:pt x="1182" y="617"/>
                  </a:lnTo>
                  <a:lnTo>
                    <a:pt x="1183" y="625"/>
                  </a:lnTo>
                  <a:lnTo>
                    <a:pt x="1184" y="629"/>
                  </a:lnTo>
                  <a:lnTo>
                    <a:pt x="1184" y="633"/>
                  </a:lnTo>
                  <a:lnTo>
                    <a:pt x="1186" y="649"/>
                  </a:lnTo>
                  <a:lnTo>
                    <a:pt x="1186" y="657"/>
                  </a:lnTo>
                  <a:lnTo>
                    <a:pt x="1184" y="666"/>
                  </a:lnTo>
                  <a:lnTo>
                    <a:pt x="1183" y="674"/>
                  </a:lnTo>
                  <a:lnTo>
                    <a:pt x="1180" y="683"/>
                  </a:lnTo>
                  <a:lnTo>
                    <a:pt x="1179" y="691"/>
                  </a:lnTo>
                  <a:lnTo>
                    <a:pt x="1175" y="699"/>
                  </a:lnTo>
                  <a:lnTo>
                    <a:pt x="1173" y="707"/>
                  </a:lnTo>
                  <a:lnTo>
                    <a:pt x="1167" y="715"/>
                  </a:lnTo>
                  <a:lnTo>
                    <a:pt x="1166" y="718"/>
                  </a:lnTo>
                  <a:lnTo>
                    <a:pt x="1164" y="722"/>
                  </a:lnTo>
                  <a:lnTo>
                    <a:pt x="1158" y="730"/>
                  </a:lnTo>
                  <a:lnTo>
                    <a:pt x="1152" y="737"/>
                  </a:lnTo>
                  <a:lnTo>
                    <a:pt x="1145" y="743"/>
                  </a:lnTo>
                  <a:lnTo>
                    <a:pt x="1137" y="750"/>
                  </a:lnTo>
                  <a:lnTo>
                    <a:pt x="1130" y="755"/>
                  </a:lnTo>
                  <a:close/>
                  <a:moveTo>
                    <a:pt x="1061" y="561"/>
                  </a:moveTo>
                  <a:lnTo>
                    <a:pt x="1065" y="557"/>
                  </a:lnTo>
                  <a:lnTo>
                    <a:pt x="1070" y="553"/>
                  </a:lnTo>
                  <a:lnTo>
                    <a:pt x="1075" y="549"/>
                  </a:lnTo>
                  <a:lnTo>
                    <a:pt x="1082" y="547"/>
                  </a:lnTo>
                  <a:lnTo>
                    <a:pt x="1088" y="544"/>
                  </a:lnTo>
                  <a:lnTo>
                    <a:pt x="1093" y="541"/>
                  </a:lnTo>
                  <a:lnTo>
                    <a:pt x="1101" y="540"/>
                  </a:lnTo>
                  <a:lnTo>
                    <a:pt x="1108" y="540"/>
                  </a:lnTo>
                  <a:lnTo>
                    <a:pt x="1102" y="510"/>
                  </a:lnTo>
                  <a:lnTo>
                    <a:pt x="1100" y="484"/>
                  </a:lnTo>
                  <a:lnTo>
                    <a:pt x="1100" y="461"/>
                  </a:lnTo>
                  <a:lnTo>
                    <a:pt x="1100" y="450"/>
                  </a:lnTo>
                  <a:lnTo>
                    <a:pt x="1100" y="440"/>
                  </a:lnTo>
                  <a:lnTo>
                    <a:pt x="1102" y="422"/>
                  </a:lnTo>
                  <a:lnTo>
                    <a:pt x="1106" y="405"/>
                  </a:lnTo>
                  <a:lnTo>
                    <a:pt x="1110" y="390"/>
                  </a:lnTo>
                  <a:lnTo>
                    <a:pt x="1113" y="385"/>
                  </a:lnTo>
                  <a:lnTo>
                    <a:pt x="1115" y="379"/>
                  </a:lnTo>
                  <a:lnTo>
                    <a:pt x="1121" y="368"/>
                  </a:lnTo>
                  <a:lnTo>
                    <a:pt x="1127" y="360"/>
                  </a:lnTo>
                  <a:lnTo>
                    <a:pt x="1132" y="353"/>
                  </a:lnTo>
                  <a:lnTo>
                    <a:pt x="1137" y="347"/>
                  </a:lnTo>
                  <a:lnTo>
                    <a:pt x="1145" y="341"/>
                  </a:lnTo>
                  <a:lnTo>
                    <a:pt x="1148" y="340"/>
                  </a:lnTo>
                  <a:lnTo>
                    <a:pt x="1145" y="337"/>
                  </a:lnTo>
                  <a:lnTo>
                    <a:pt x="1141" y="336"/>
                  </a:lnTo>
                  <a:lnTo>
                    <a:pt x="1136" y="334"/>
                  </a:lnTo>
                  <a:lnTo>
                    <a:pt x="1131" y="333"/>
                  </a:lnTo>
                  <a:lnTo>
                    <a:pt x="1124" y="333"/>
                  </a:lnTo>
                  <a:lnTo>
                    <a:pt x="1119" y="334"/>
                  </a:lnTo>
                  <a:lnTo>
                    <a:pt x="1113" y="338"/>
                  </a:lnTo>
                  <a:lnTo>
                    <a:pt x="1115" y="329"/>
                  </a:lnTo>
                  <a:lnTo>
                    <a:pt x="1118" y="320"/>
                  </a:lnTo>
                  <a:lnTo>
                    <a:pt x="1122" y="303"/>
                  </a:lnTo>
                  <a:lnTo>
                    <a:pt x="1124" y="287"/>
                  </a:lnTo>
                  <a:lnTo>
                    <a:pt x="1127" y="272"/>
                  </a:lnTo>
                  <a:lnTo>
                    <a:pt x="1128" y="243"/>
                  </a:lnTo>
                  <a:lnTo>
                    <a:pt x="1128" y="217"/>
                  </a:lnTo>
                  <a:lnTo>
                    <a:pt x="1128" y="205"/>
                  </a:lnTo>
                  <a:lnTo>
                    <a:pt x="1130" y="194"/>
                  </a:lnTo>
                  <a:lnTo>
                    <a:pt x="1131" y="183"/>
                  </a:lnTo>
                  <a:lnTo>
                    <a:pt x="1134" y="173"/>
                  </a:lnTo>
                  <a:lnTo>
                    <a:pt x="1139" y="162"/>
                  </a:lnTo>
                  <a:lnTo>
                    <a:pt x="1141" y="157"/>
                  </a:lnTo>
                  <a:lnTo>
                    <a:pt x="1144" y="153"/>
                  </a:lnTo>
                  <a:lnTo>
                    <a:pt x="1152" y="144"/>
                  </a:lnTo>
                  <a:lnTo>
                    <a:pt x="1162" y="135"/>
                  </a:lnTo>
                  <a:lnTo>
                    <a:pt x="1158" y="133"/>
                  </a:lnTo>
                  <a:lnTo>
                    <a:pt x="1154" y="130"/>
                  </a:lnTo>
                  <a:lnTo>
                    <a:pt x="1149" y="127"/>
                  </a:lnTo>
                  <a:lnTo>
                    <a:pt x="1143" y="126"/>
                  </a:lnTo>
                  <a:lnTo>
                    <a:pt x="1136" y="126"/>
                  </a:lnTo>
                  <a:lnTo>
                    <a:pt x="1132" y="127"/>
                  </a:lnTo>
                  <a:lnTo>
                    <a:pt x="1128" y="129"/>
                  </a:lnTo>
                  <a:lnTo>
                    <a:pt x="1124" y="131"/>
                  </a:lnTo>
                  <a:lnTo>
                    <a:pt x="1119" y="134"/>
                  </a:lnTo>
                  <a:lnTo>
                    <a:pt x="1123" y="126"/>
                  </a:lnTo>
                  <a:lnTo>
                    <a:pt x="1127" y="117"/>
                  </a:lnTo>
                  <a:lnTo>
                    <a:pt x="1131" y="103"/>
                  </a:lnTo>
                  <a:lnTo>
                    <a:pt x="1132" y="88"/>
                  </a:lnTo>
                  <a:lnTo>
                    <a:pt x="1132" y="75"/>
                  </a:lnTo>
                  <a:lnTo>
                    <a:pt x="1132" y="70"/>
                  </a:lnTo>
                  <a:lnTo>
                    <a:pt x="1131" y="64"/>
                  </a:lnTo>
                  <a:lnTo>
                    <a:pt x="1127" y="53"/>
                  </a:lnTo>
                  <a:lnTo>
                    <a:pt x="1126" y="48"/>
                  </a:lnTo>
                  <a:lnTo>
                    <a:pt x="1123" y="43"/>
                  </a:lnTo>
                  <a:lnTo>
                    <a:pt x="1119" y="39"/>
                  </a:lnTo>
                  <a:lnTo>
                    <a:pt x="1117" y="34"/>
                  </a:lnTo>
                  <a:lnTo>
                    <a:pt x="1109" y="26"/>
                  </a:lnTo>
                  <a:lnTo>
                    <a:pt x="1098" y="21"/>
                  </a:lnTo>
                  <a:lnTo>
                    <a:pt x="1088" y="15"/>
                  </a:lnTo>
                  <a:lnTo>
                    <a:pt x="1083" y="13"/>
                  </a:lnTo>
                  <a:lnTo>
                    <a:pt x="1076" y="11"/>
                  </a:lnTo>
                  <a:lnTo>
                    <a:pt x="1063" y="9"/>
                  </a:lnTo>
                  <a:lnTo>
                    <a:pt x="1055" y="9"/>
                  </a:lnTo>
                  <a:lnTo>
                    <a:pt x="1049" y="9"/>
                  </a:lnTo>
                  <a:lnTo>
                    <a:pt x="1033" y="9"/>
                  </a:lnTo>
                  <a:lnTo>
                    <a:pt x="1026" y="10"/>
                  </a:lnTo>
                  <a:lnTo>
                    <a:pt x="1018" y="11"/>
                  </a:lnTo>
                  <a:lnTo>
                    <a:pt x="1001" y="17"/>
                  </a:lnTo>
                  <a:lnTo>
                    <a:pt x="981" y="21"/>
                  </a:lnTo>
                  <a:lnTo>
                    <a:pt x="964" y="24"/>
                  </a:lnTo>
                  <a:lnTo>
                    <a:pt x="947" y="27"/>
                  </a:lnTo>
                  <a:lnTo>
                    <a:pt x="933" y="27"/>
                  </a:lnTo>
                  <a:lnTo>
                    <a:pt x="919" y="27"/>
                  </a:lnTo>
                  <a:lnTo>
                    <a:pt x="912" y="27"/>
                  </a:lnTo>
                  <a:lnTo>
                    <a:pt x="906" y="27"/>
                  </a:lnTo>
                  <a:lnTo>
                    <a:pt x="895" y="26"/>
                  </a:lnTo>
                  <a:lnTo>
                    <a:pt x="885" y="23"/>
                  </a:lnTo>
                  <a:lnTo>
                    <a:pt x="876" y="21"/>
                  </a:lnTo>
                  <a:lnTo>
                    <a:pt x="868" y="18"/>
                  </a:lnTo>
                  <a:lnTo>
                    <a:pt x="862" y="15"/>
                  </a:lnTo>
                  <a:lnTo>
                    <a:pt x="855" y="13"/>
                  </a:lnTo>
                  <a:lnTo>
                    <a:pt x="849" y="9"/>
                  </a:lnTo>
                  <a:lnTo>
                    <a:pt x="846" y="8"/>
                  </a:lnTo>
                  <a:lnTo>
                    <a:pt x="846" y="10"/>
                  </a:lnTo>
                  <a:lnTo>
                    <a:pt x="846" y="14"/>
                  </a:lnTo>
                  <a:lnTo>
                    <a:pt x="846" y="19"/>
                  </a:lnTo>
                  <a:lnTo>
                    <a:pt x="847" y="24"/>
                  </a:lnTo>
                  <a:lnTo>
                    <a:pt x="850" y="31"/>
                  </a:lnTo>
                  <a:lnTo>
                    <a:pt x="854" y="37"/>
                  </a:lnTo>
                  <a:lnTo>
                    <a:pt x="859" y="44"/>
                  </a:lnTo>
                  <a:lnTo>
                    <a:pt x="841" y="47"/>
                  </a:lnTo>
                  <a:lnTo>
                    <a:pt x="824" y="48"/>
                  </a:lnTo>
                  <a:lnTo>
                    <a:pt x="808" y="48"/>
                  </a:lnTo>
                  <a:lnTo>
                    <a:pt x="794" y="47"/>
                  </a:lnTo>
                  <a:lnTo>
                    <a:pt x="787" y="45"/>
                  </a:lnTo>
                  <a:lnTo>
                    <a:pt x="781" y="43"/>
                  </a:lnTo>
                  <a:lnTo>
                    <a:pt x="768" y="40"/>
                  </a:lnTo>
                  <a:lnTo>
                    <a:pt x="756" y="35"/>
                  </a:lnTo>
                  <a:lnTo>
                    <a:pt x="744" y="30"/>
                  </a:lnTo>
                  <a:lnTo>
                    <a:pt x="720" y="19"/>
                  </a:lnTo>
                  <a:lnTo>
                    <a:pt x="707" y="15"/>
                  </a:lnTo>
                  <a:lnTo>
                    <a:pt x="694" y="10"/>
                  </a:lnTo>
                  <a:lnTo>
                    <a:pt x="679" y="6"/>
                  </a:lnTo>
                  <a:lnTo>
                    <a:pt x="664" y="4"/>
                  </a:lnTo>
                  <a:lnTo>
                    <a:pt x="655" y="2"/>
                  </a:lnTo>
                  <a:lnTo>
                    <a:pt x="647" y="1"/>
                  </a:lnTo>
                  <a:lnTo>
                    <a:pt x="629" y="0"/>
                  </a:lnTo>
                  <a:lnTo>
                    <a:pt x="629" y="9"/>
                  </a:lnTo>
                  <a:lnTo>
                    <a:pt x="630" y="18"/>
                  </a:lnTo>
                  <a:lnTo>
                    <a:pt x="631" y="26"/>
                  </a:lnTo>
                  <a:lnTo>
                    <a:pt x="634" y="34"/>
                  </a:lnTo>
                  <a:lnTo>
                    <a:pt x="636" y="41"/>
                  </a:lnTo>
                  <a:lnTo>
                    <a:pt x="639" y="48"/>
                  </a:lnTo>
                  <a:lnTo>
                    <a:pt x="643" y="53"/>
                  </a:lnTo>
                  <a:lnTo>
                    <a:pt x="648" y="58"/>
                  </a:lnTo>
                  <a:lnTo>
                    <a:pt x="643" y="64"/>
                  </a:lnTo>
                  <a:lnTo>
                    <a:pt x="638" y="69"/>
                  </a:lnTo>
                  <a:lnTo>
                    <a:pt x="634" y="74"/>
                  </a:lnTo>
                  <a:lnTo>
                    <a:pt x="630" y="79"/>
                  </a:lnTo>
                  <a:lnTo>
                    <a:pt x="621" y="91"/>
                  </a:lnTo>
                  <a:lnTo>
                    <a:pt x="613" y="105"/>
                  </a:lnTo>
                  <a:lnTo>
                    <a:pt x="627" y="105"/>
                  </a:lnTo>
                  <a:lnTo>
                    <a:pt x="642" y="106"/>
                  </a:lnTo>
                  <a:lnTo>
                    <a:pt x="671" y="109"/>
                  </a:lnTo>
                  <a:lnTo>
                    <a:pt x="701" y="113"/>
                  </a:lnTo>
                  <a:lnTo>
                    <a:pt x="717" y="114"/>
                  </a:lnTo>
                  <a:lnTo>
                    <a:pt x="733" y="116"/>
                  </a:lnTo>
                  <a:lnTo>
                    <a:pt x="750" y="116"/>
                  </a:lnTo>
                  <a:lnTo>
                    <a:pt x="765" y="114"/>
                  </a:lnTo>
                  <a:lnTo>
                    <a:pt x="781" y="112"/>
                  </a:lnTo>
                  <a:lnTo>
                    <a:pt x="798" y="109"/>
                  </a:lnTo>
                  <a:lnTo>
                    <a:pt x="815" y="104"/>
                  </a:lnTo>
                  <a:lnTo>
                    <a:pt x="822" y="101"/>
                  </a:lnTo>
                  <a:lnTo>
                    <a:pt x="832" y="97"/>
                  </a:lnTo>
                  <a:lnTo>
                    <a:pt x="839" y="93"/>
                  </a:lnTo>
                  <a:lnTo>
                    <a:pt x="849" y="90"/>
                  </a:lnTo>
                  <a:lnTo>
                    <a:pt x="856" y="84"/>
                  </a:lnTo>
                  <a:lnTo>
                    <a:pt x="865" y="79"/>
                  </a:lnTo>
                  <a:lnTo>
                    <a:pt x="864" y="83"/>
                  </a:lnTo>
                  <a:lnTo>
                    <a:pt x="863" y="87"/>
                  </a:lnTo>
                  <a:lnTo>
                    <a:pt x="859" y="95"/>
                  </a:lnTo>
                  <a:lnTo>
                    <a:pt x="855" y="103"/>
                  </a:lnTo>
                  <a:lnTo>
                    <a:pt x="854" y="108"/>
                  </a:lnTo>
                  <a:lnTo>
                    <a:pt x="851" y="113"/>
                  </a:lnTo>
                  <a:lnTo>
                    <a:pt x="871" y="116"/>
                  </a:lnTo>
                  <a:lnTo>
                    <a:pt x="881" y="116"/>
                  </a:lnTo>
                  <a:lnTo>
                    <a:pt x="890" y="114"/>
                  </a:lnTo>
                  <a:lnTo>
                    <a:pt x="908" y="112"/>
                  </a:lnTo>
                  <a:lnTo>
                    <a:pt x="927" y="108"/>
                  </a:lnTo>
                  <a:lnTo>
                    <a:pt x="945" y="101"/>
                  </a:lnTo>
                  <a:lnTo>
                    <a:pt x="960" y="95"/>
                  </a:lnTo>
                  <a:lnTo>
                    <a:pt x="992" y="79"/>
                  </a:lnTo>
                  <a:lnTo>
                    <a:pt x="1019" y="66"/>
                  </a:lnTo>
                  <a:lnTo>
                    <a:pt x="1031" y="60"/>
                  </a:lnTo>
                  <a:lnTo>
                    <a:pt x="1041" y="56"/>
                  </a:lnTo>
                  <a:lnTo>
                    <a:pt x="1050" y="54"/>
                  </a:lnTo>
                  <a:lnTo>
                    <a:pt x="1054" y="54"/>
                  </a:lnTo>
                  <a:lnTo>
                    <a:pt x="1058" y="54"/>
                  </a:lnTo>
                  <a:lnTo>
                    <a:pt x="1062" y="56"/>
                  </a:lnTo>
                  <a:lnTo>
                    <a:pt x="1065" y="57"/>
                  </a:lnTo>
                  <a:lnTo>
                    <a:pt x="1067" y="60"/>
                  </a:lnTo>
                  <a:lnTo>
                    <a:pt x="1070" y="64"/>
                  </a:lnTo>
                  <a:lnTo>
                    <a:pt x="1071" y="66"/>
                  </a:lnTo>
                  <a:lnTo>
                    <a:pt x="1072" y="70"/>
                  </a:lnTo>
                  <a:lnTo>
                    <a:pt x="1071" y="77"/>
                  </a:lnTo>
                  <a:lnTo>
                    <a:pt x="1070" y="79"/>
                  </a:lnTo>
                  <a:lnTo>
                    <a:pt x="1067" y="82"/>
                  </a:lnTo>
                  <a:lnTo>
                    <a:pt x="1062" y="88"/>
                  </a:lnTo>
                  <a:lnTo>
                    <a:pt x="1055" y="93"/>
                  </a:lnTo>
                  <a:lnTo>
                    <a:pt x="1048" y="99"/>
                  </a:lnTo>
                  <a:lnTo>
                    <a:pt x="1039" y="104"/>
                  </a:lnTo>
                  <a:lnTo>
                    <a:pt x="1031" y="106"/>
                  </a:lnTo>
                  <a:lnTo>
                    <a:pt x="1037" y="116"/>
                  </a:lnTo>
                  <a:lnTo>
                    <a:pt x="1044" y="126"/>
                  </a:lnTo>
                  <a:lnTo>
                    <a:pt x="1052" y="140"/>
                  </a:lnTo>
                  <a:lnTo>
                    <a:pt x="1059" y="157"/>
                  </a:lnTo>
                  <a:lnTo>
                    <a:pt x="1062" y="168"/>
                  </a:lnTo>
                  <a:lnTo>
                    <a:pt x="1066" y="179"/>
                  </a:lnTo>
                  <a:lnTo>
                    <a:pt x="1068" y="191"/>
                  </a:lnTo>
                  <a:lnTo>
                    <a:pt x="1070" y="203"/>
                  </a:lnTo>
                  <a:lnTo>
                    <a:pt x="1071" y="216"/>
                  </a:lnTo>
                  <a:lnTo>
                    <a:pt x="1072" y="230"/>
                  </a:lnTo>
                  <a:lnTo>
                    <a:pt x="1071" y="252"/>
                  </a:lnTo>
                  <a:lnTo>
                    <a:pt x="1070" y="278"/>
                  </a:lnTo>
                  <a:lnTo>
                    <a:pt x="1065" y="336"/>
                  </a:lnTo>
                  <a:lnTo>
                    <a:pt x="1058" y="394"/>
                  </a:lnTo>
                  <a:lnTo>
                    <a:pt x="1055" y="420"/>
                  </a:lnTo>
                  <a:lnTo>
                    <a:pt x="1054" y="444"/>
                  </a:lnTo>
                  <a:lnTo>
                    <a:pt x="1053" y="459"/>
                  </a:lnTo>
                  <a:lnTo>
                    <a:pt x="1053" y="475"/>
                  </a:lnTo>
                  <a:lnTo>
                    <a:pt x="1054" y="491"/>
                  </a:lnTo>
                  <a:lnTo>
                    <a:pt x="1054" y="506"/>
                  </a:lnTo>
                  <a:lnTo>
                    <a:pt x="1057" y="535"/>
                  </a:lnTo>
                  <a:lnTo>
                    <a:pt x="1061" y="561"/>
                  </a:lnTo>
                  <a:close/>
                  <a:moveTo>
                    <a:pt x="1108" y="709"/>
                  </a:moveTo>
                  <a:lnTo>
                    <a:pt x="1114" y="704"/>
                  </a:lnTo>
                  <a:lnTo>
                    <a:pt x="1119" y="699"/>
                  </a:lnTo>
                  <a:lnTo>
                    <a:pt x="1123" y="692"/>
                  </a:lnTo>
                  <a:lnTo>
                    <a:pt x="1127" y="685"/>
                  </a:lnTo>
                  <a:lnTo>
                    <a:pt x="1130" y="677"/>
                  </a:lnTo>
                  <a:lnTo>
                    <a:pt x="1132" y="669"/>
                  </a:lnTo>
                  <a:lnTo>
                    <a:pt x="1135" y="661"/>
                  </a:lnTo>
                  <a:lnTo>
                    <a:pt x="1135" y="652"/>
                  </a:lnTo>
                  <a:lnTo>
                    <a:pt x="1135" y="636"/>
                  </a:lnTo>
                  <a:lnTo>
                    <a:pt x="1134" y="630"/>
                  </a:lnTo>
                  <a:lnTo>
                    <a:pt x="1134" y="626"/>
                  </a:lnTo>
                  <a:lnTo>
                    <a:pt x="1132" y="623"/>
                  </a:lnTo>
                  <a:lnTo>
                    <a:pt x="1130" y="617"/>
                  </a:lnTo>
                  <a:lnTo>
                    <a:pt x="1126" y="613"/>
                  </a:lnTo>
                  <a:lnTo>
                    <a:pt x="1122" y="610"/>
                  </a:lnTo>
                  <a:lnTo>
                    <a:pt x="1118" y="608"/>
                  </a:lnTo>
                  <a:lnTo>
                    <a:pt x="1111" y="608"/>
                  </a:lnTo>
                  <a:lnTo>
                    <a:pt x="1108" y="609"/>
                  </a:lnTo>
                  <a:lnTo>
                    <a:pt x="1105" y="610"/>
                  </a:lnTo>
                  <a:lnTo>
                    <a:pt x="1102" y="612"/>
                  </a:lnTo>
                  <a:lnTo>
                    <a:pt x="1100" y="616"/>
                  </a:lnTo>
                  <a:lnTo>
                    <a:pt x="1096" y="619"/>
                  </a:lnTo>
                  <a:lnTo>
                    <a:pt x="1095" y="626"/>
                  </a:lnTo>
                  <a:lnTo>
                    <a:pt x="1093" y="633"/>
                  </a:lnTo>
                  <a:lnTo>
                    <a:pt x="1092" y="639"/>
                  </a:lnTo>
                  <a:lnTo>
                    <a:pt x="1092" y="647"/>
                  </a:lnTo>
                  <a:lnTo>
                    <a:pt x="1092" y="655"/>
                  </a:lnTo>
                  <a:lnTo>
                    <a:pt x="1093" y="664"/>
                  </a:lnTo>
                  <a:lnTo>
                    <a:pt x="1095" y="673"/>
                  </a:lnTo>
                  <a:lnTo>
                    <a:pt x="1097" y="682"/>
                  </a:lnTo>
                  <a:lnTo>
                    <a:pt x="1100" y="691"/>
                  </a:lnTo>
                  <a:lnTo>
                    <a:pt x="1104" y="700"/>
                  </a:lnTo>
                  <a:lnTo>
                    <a:pt x="1108" y="709"/>
                  </a:lnTo>
                  <a:close/>
                  <a:moveTo>
                    <a:pt x="78" y="709"/>
                  </a:moveTo>
                  <a:lnTo>
                    <a:pt x="71" y="704"/>
                  </a:lnTo>
                  <a:lnTo>
                    <a:pt x="66" y="699"/>
                  </a:lnTo>
                  <a:lnTo>
                    <a:pt x="62" y="692"/>
                  </a:lnTo>
                  <a:lnTo>
                    <a:pt x="58" y="685"/>
                  </a:lnTo>
                  <a:lnTo>
                    <a:pt x="56" y="677"/>
                  </a:lnTo>
                  <a:lnTo>
                    <a:pt x="53" y="669"/>
                  </a:lnTo>
                  <a:lnTo>
                    <a:pt x="51" y="661"/>
                  </a:lnTo>
                  <a:lnTo>
                    <a:pt x="51" y="652"/>
                  </a:lnTo>
                  <a:lnTo>
                    <a:pt x="51" y="636"/>
                  </a:lnTo>
                  <a:lnTo>
                    <a:pt x="52" y="630"/>
                  </a:lnTo>
                  <a:lnTo>
                    <a:pt x="52" y="626"/>
                  </a:lnTo>
                  <a:lnTo>
                    <a:pt x="53" y="623"/>
                  </a:lnTo>
                  <a:lnTo>
                    <a:pt x="56" y="617"/>
                  </a:lnTo>
                  <a:lnTo>
                    <a:pt x="60" y="613"/>
                  </a:lnTo>
                  <a:lnTo>
                    <a:pt x="64" y="610"/>
                  </a:lnTo>
                  <a:lnTo>
                    <a:pt x="68" y="608"/>
                  </a:lnTo>
                  <a:lnTo>
                    <a:pt x="74" y="608"/>
                  </a:lnTo>
                  <a:lnTo>
                    <a:pt x="78" y="609"/>
                  </a:lnTo>
                  <a:lnTo>
                    <a:pt x="81" y="610"/>
                  </a:lnTo>
                  <a:lnTo>
                    <a:pt x="83" y="612"/>
                  </a:lnTo>
                  <a:lnTo>
                    <a:pt x="86" y="616"/>
                  </a:lnTo>
                  <a:lnTo>
                    <a:pt x="90" y="619"/>
                  </a:lnTo>
                  <a:lnTo>
                    <a:pt x="91" y="626"/>
                  </a:lnTo>
                  <a:lnTo>
                    <a:pt x="92" y="633"/>
                  </a:lnTo>
                  <a:lnTo>
                    <a:pt x="94" y="639"/>
                  </a:lnTo>
                  <a:lnTo>
                    <a:pt x="94" y="647"/>
                  </a:lnTo>
                  <a:lnTo>
                    <a:pt x="94" y="655"/>
                  </a:lnTo>
                  <a:lnTo>
                    <a:pt x="92" y="664"/>
                  </a:lnTo>
                  <a:lnTo>
                    <a:pt x="91" y="673"/>
                  </a:lnTo>
                  <a:lnTo>
                    <a:pt x="88" y="682"/>
                  </a:lnTo>
                  <a:lnTo>
                    <a:pt x="86" y="691"/>
                  </a:lnTo>
                  <a:lnTo>
                    <a:pt x="82" y="700"/>
                  </a:lnTo>
                  <a:lnTo>
                    <a:pt x="78" y="709"/>
                  </a:lnTo>
                  <a:close/>
                </a:path>
              </a:pathLst>
            </a:custGeom>
            <a:solidFill>
              <a:srgbClr val="003574">
                <a:alpha val="509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37" name="Freeform 23"/>
            <p:cNvSpPr>
              <a:spLocks noEditPoints="1"/>
            </p:cNvSpPr>
            <p:nvPr userDrawn="1"/>
          </p:nvSpPr>
          <p:spPr bwMode="auto">
            <a:xfrm>
              <a:off x="35" y="946"/>
              <a:ext cx="3070" cy="3789"/>
            </a:xfrm>
            <a:custGeom>
              <a:avLst/>
              <a:gdLst>
                <a:gd name="T0" fmla="*/ 286 w 806"/>
                <a:gd name="T1" fmla="*/ 3088 h 994"/>
                <a:gd name="T2" fmla="*/ 217 w 806"/>
                <a:gd name="T3" fmla="*/ 2973 h 994"/>
                <a:gd name="T4" fmla="*/ 160 w 806"/>
                <a:gd name="T5" fmla="*/ 2847 h 994"/>
                <a:gd name="T6" fmla="*/ 110 w 806"/>
                <a:gd name="T7" fmla="*/ 2725 h 994"/>
                <a:gd name="T8" fmla="*/ 69 w 806"/>
                <a:gd name="T9" fmla="*/ 2588 h 994"/>
                <a:gd name="T10" fmla="*/ 34 w 806"/>
                <a:gd name="T11" fmla="*/ 2455 h 994"/>
                <a:gd name="T12" fmla="*/ 15 w 806"/>
                <a:gd name="T13" fmla="*/ 2310 h 994"/>
                <a:gd name="T14" fmla="*/ 4 w 806"/>
                <a:gd name="T15" fmla="*/ 2203 h 994"/>
                <a:gd name="T16" fmla="*/ 0 w 806"/>
                <a:gd name="T17" fmla="*/ 2093 h 994"/>
                <a:gd name="T18" fmla="*/ 328 w 806"/>
                <a:gd name="T19" fmla="*/ 793 h 994"/>
                <a:gd name="T20" fmla="*/ 1009 w 806"/>
                <a:gd name="T21" fmla="*/ 1551 h 994"/>
                <a:gd name="T22" fmla="*/ 926 w 806"/>
                <a:gd name="T23" fmla="*/ 3652 h 994"/>
                <a:gd name="T24" fmla="*/ 758 w 806"/>
                <a:gd name="T25" fmla="*/ 3556 h 994"/>
                <a:gd name="T26" fmla="*/ 678 w 806"/>
                <a:gd name="T27" fmla="*/ 1185 h 994"/>
                <a:gd name="T28" fmla="*/ 1699 w 806"/>
                <a:gd name="T29" fmla="*/ 2310 h 994"/>
                <a:gd name="T30" fmla="*/ 1661 w 806"/>
                <a:gd name="T31" fmla="*/ 3785 h 994"/>
                <a:gd name="T32" fmla="*/ 1535 w 806"/>
                <a:gd name="T33" fmla="*/ 3789 h 994"/>
                <a:gd name="T34" fmla="*/ 1367 w 806"/>
                <a:gd name="T35" fmla="*/ 3781 h 994"/>
                <a:gd name="T36" fmla="*/ 1699 w 806"/>
                <a:gd name="T37" fmla="*/ 2310 h 994"/>
                <a:gd name="T38" fmla="*/ 2388 w 806"/>
                <a:gd name="T39" fmla="*/ 3507 h 994"/>
                <a:gd name="T40" fmla="*/ 2224 w 806"/>
                <a:gd name="T41" fmla="*/ 3614 h 994"/>
                <a:gd name="T42" fmla="*/ 2141 w 806"/>
                <a:gd name="T43" fmla="*/ 3652 h 994"/>
                <a:gd name="T44" fmla="*/ 2057 w 806"/>
                <a:gd name="T45" fmla="*/ 2703 h 994"/>
                <a:gd name="T46" fmla="*/ 2057 w 806"/>
                <a:gd name="T47" fmla="*/ 1875 h 994"/>
                <a:gd name="T48" fmla="*/ 2388 w 806"/>
                <a:gd name="T49" fmla="*/ 0 h 994"/>
                <a:gd name="T50" fmla="*/ 2057 w 806"/>
                <a:gd name="T51" fmla="*/ 1875 h 994"/>
                <a:gd name="T52" fmla="*/ 1367 w 806"/>
                <a:gd name="T53" fmla="*/ 0 h 994"/>
                <a:gd name="T54" fmla="*/ 1699 w 806"/>
                <a:gd name="T55" fmla="*/ 1483 h 994"/>
                <a:gd name="T56" fmla="*/ 678 w 806"/>
                <a:gd name="T57" fmla="*/ 355 h 994"/>
                <a:gd name="T58" fmla="*/ 1009 w 806"/>
                <a:gd name="T59" fmla="*/ 0 h 994"/>
                <a:gd name="T60" fmla="*/ 678 w 806"/>
                <a:gd name="T61" fmla="*/ 355 h 994"/>
                <a:gd name="T62" fmla="*/ 3070 w 806"/>
                <a:gd name="T63" fmla="*/ 2093 h 994"/>
                <a:gd name="T64" fmla="*/ 3059 w 806"/>
                <a:gd name="T65" fmla="*/ 2287 h 994"/>
                <a:gd name="T66" fmla="*/ 3028 w 806"/>
                <a:gd name="T67" fmla="*/ 2474 h 994"/>
                <a:gd name="T68" fmla="*/ 2979 w 806"/>
                <a:gd name="T69" fmla="*/ 2661 h 994"/>
                <a:gd name="T70" fmla="*/ 2914 w 806"/>
                <a:gd name="T71" fmla="*/ 2828 h 994"/>
                <a:gd name="T72" fmla="*/ 2742 w 806"/>
                <a:gd name="T73" fmla="*/ 0 h 9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6" h="994">
                  <a:moveTo>
                    <a:pt x="86" y="824"/>
                  </a:moveTo>
                  <a:lnTo>
                    <a:pt x="75" y="810"/>
                  </a:lnTo>
                  <a:lnTo>
                    <a:pt x="66" y="794"/>
                  </a:lnTo>
                  <a:lnTo>
                    <a:pt x="57" y="780"/>
                  </a:lnTo>
                  <a:lnTo>
                    <a:pt x="49" y="764"/>
                  </a:lnTo>
                  <a:lnTo>
                    <a:pt x="42" y="747"/>
                  </a:lnTo>
                  <a:lnTo>
                    <a:pt x="35" y="731"/>
                  </a:lnTo>
                  <a:lnTo>
                    <a:pt x="29" y="715"/>
                  </a:lnTo>
                  <a:lnTo>
                    <a:pt x="23" y="698"/>
                  </a:lnTo>
                  <a:lnTo>
                    <a:pt x="18" y="679"/>
                  </a:lnTo>
                  <a:lnTo>
                    <a:pt x="13" y="662"/>
                  </a:lnTo>
                  <a:lnTo>
                    <a:pt x="9" y="644"/>
                  </a:lnTo>
                  <a:lnTo>
                    <a:pt x="6" y="626"/>
                  </a:lnTo>
                  <a:lnTo>
                    <a:pt x="4" y="606"/>
                  </a:lnTo>
                  <a:lnTo>
                    <a:pt x="1" y="588"/>
                  </a:lnTo>
                  <a:lnTo>
                    <a:pt x="1" y="578"/>
                  </a:lnTo>
                  <a:lnTo>
                    <a:pt x="0" y="569"/>
                  </a:lnTo>
                  <a:lnTo>
                    <a:pt x="0" y="549"/>
                  </a:lnTo>
                  <a:lnTo>
                    <a:pt x="0" y="114"/>
                  </a:lnTo>
                  <a:lnTo>
                    <a:pt x="86" y="208"/>
                  </a:lnTo>
                  <a:lnTo>
                    <a:pt x="86" y="824"/>
                  </a:lnTo>
                  <a:close/>
                  <a:moveTo>
                    <a:pt x="265" y="407"/>
                  </a:moveTo>
                  <a:lnTo>
                    <a:pt x="265" y="968"/>
                  </a:lnTo>
                  <a:lnTo>
                    <a:pt x="243" y="958"/>
                  </a:lnTo>
                  <a:lnTo>
                    <a:pt x="221" y="946"/>
                  </a:lnTo>
                  <a:lnTo>
                    <a:pt x="199" y="933"/>
                  </a:lnTo>
                  <a:lnTo>
                    <a:pt x="178" y="919"/>
                  </a:lnTo>
                  <a:lnTo>
                    <a:pt x="178" y="311"/>
                  </a:lnTo>
                  <a:lnTo>
                    <a:pt x="265" y="407"/>
                  </a:lnTo>
                  <a:close/>
                  <a:moveTo>
                    <a:pt x="446" y="606"/>
                  </a:moveTo>
                  <a:lnTo>
                    <a:pt x="446" y="992"/>
                  </a:lnTo>
                  <a:lnTo>
                    <a:pt x="436" y="993"/>
                  </a:lnTo>
                  <a:lnTo>
                    <a:pt x="424" y="994"/>
                  </a:lnTo>
                  <a:lnTo>
                    <a:pt x="403" y="994"/>
                  </a:lnTo>
                  <a:lnTo>
                    <a:pt x="381" y="994"/>
                  </a:lnTo>
                  <a:lnTo>
                    <a:pt x="359" y="992"/>
                  </a:lnTo>
                  <a:lnTo>
                    <a:pt x="359" y="510"/>
                  </a:lnTo>
                  <a:lnTo>
                    <a:pt x="446" y="606"/>
                  </a:lnTo>
                  <a:close/>
                  <a:moveTo>
                    <a:pt x="627" y="806"/>
                  </a:moveTo>
                  <a:lnTo>
                    <a:pt x="627" y="920"/>
                  </a:lnTo>
                  <a:lnTo>
                    <a:pt x="606" y="935"/>
                  </a:lnTo>
                  <a:lnTo>
                    <a:pt x="584" y="948"/>
                  </a:lnTo>
                  <a:lnTo>
                    <a:pt x="574" y="953"/>
                  </a:lnTo>
                  <a:lnTo>
                    <a:pt x="562" y="958"/>
                  </a:lnTo>
                  <a:lnTo>
                    <a:pt x="540" y="968"/>
                  </a:lnTo>
                  <a:lnTo>
                    <a:pt x="540" y="709"/>
                  </a:lnTo>
                  <a:lnTo>
                    <a:pt x="627" y="806"/>
                  </a:lnTo>
                  <a:close/>
                  <a:moveTo>
                    <a:pt x="540" y="492"/>
                  </a:moveTo>
                  <a:lnTo>
                    <a:pt x="540" y="0"/>
                  </a:lnTo>
                  <a:lnTo>
                    <a:pt x="627" y="0"/>
                  </a:lnTo>
                  <a:lnTo>
                    <a:pt x="627" y="590"/>
                  </a:lnTo>
                  <a:lnTo>
                    <a:pt x="540" y="492"/>
                  </a:lnTo>
                  <a:close/>
                  <a:moveTo>
                    <a:pt x="359" y="293"/>
                  </a:moveTo>
                  <a:lnTo>
                    <a:pt x="359" y="0"/>
                  </a:lnTo>
                  <a:lnTo>
                    <a:pt x="446" y="0"/>
                  </a:lnTo>
                  <a:lnTo>
                    <a:pt x="446" y="389"/>
                  </a:lnTo>
                  <a:lnTo>
                    <a:pt x="359" y="293"/>
                  </a:lnTo>
                  <a:close/>
                  <a:moveTo>
                    <a:pt x="178" y="93"/>
                  </a:moveTo>
                  <a:lnTo>
                    <a:pt x="178" y="0"/>
                  </a:lnTo>
                  <a:lnTo>
                    <a:pt x="265" y="0"/>
                  </a:lnTo>
                  <a:lnTo>
                    <a:pt x="265" y="190"/>
                  </a:lnTo>
                  <a:lnTo>
                    <a:pt x="178" y="93"/>
                  </a:lnTo>
                  <a:close/>
                  <a:moveTo>
                    <a:pt x="806" y="0"/>
                  </a:moveTo>
                  <a:lnTo>
                    <a:pt x="806" y="549"/>
                  </a:lnTo>
                  <a:lnTo>
                    <a:pt x="804" y="575"/>
                  </a:lnTo>
                  <a:lnTo>
                    <a:pt x="803" y="600"/>
                  </a:lnTo>
                  <a:lnTo>
                    <a:pt x="799" y="626"/>
                  </a:lnTo>
                  <a:lnTo>
                    <a:pt x="795" y="649"/>
                  </a:lnTo>
                  <a:lnTo>
                    <a:pt x="790" y="674"/>
                  </a:lnTo>
                  <a:lnTo>
                    <a:pt x="782" y="698"/>
                  </a:lnTo>
                  <a:lnTo>
                    <a:pt x="774" y="720"/>
                  </a:lnTo>
                  <a:lnTo>
                    <a:pt x="765" y="742"/>
                  </a:lnTo>
                  <a:lnTo>
                    <a:pt x="720" y="692"/>
                  </a:lnTo>
                  <a:lnTo>
                    <a:pt x="720" y="0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03574">
                <a:alpha val="509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38" name="Freeform 24"/>
            <p:cNvSpPr>
              <a:spLocks/>
            </p:cNvSpPr>
            <p:nvPr userDrawn="1"/>
          </p:nvSpPr>
          <p:spPr bwMode="auto">
            <a:xfrm>
              <a:off x="2423" y="4021"/>
              <a:ext cx="222" cy="447"/>
            </a:xfrm>
            <a:custGeom>
              <a:avLst/>
              <a:gdLst>
                <a:gd name="T0" fmla="*/ 0 w 58"/>
                <a:gd name="T1" fmla="*/ 0 h 114"/>
                <a:gd name="T2" fmla="*/ 222 w 58"/>
                <a:gd name="T3" fmla="*/ 243 h 114"/>
                <a:gd name="T4" fmla="*/ 165 w 58"/>
                <a:gd name="T5" fmla="*/ 298 h 114"/>
                <a:gd name="T6" fmla="*/ 111 w 58"/>
                <a:gd name="T7" fmla="*/ 349 h 114"/>
                <a:gd name="T8" fmla="*/ 57 w 58"/>
                <a:gd name="T9" fmla="*/ 404 h 114"/>
                <a:gd name="T10" fmla="*/ 0 w 58"/>
                <a:gd name="T11" fmla="*/ 447 h 114"/>
                <a:gd name="T12" fmla="*/ 0 w 58"/>
                <a:gd name="T13" fmla="*/ 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114">
                  <a:moveTo>
                    <a:pt x="0" y="0"/>
                  </a:moveTo>
                  <a:lnTo>
                    <a:pt x="58" y="62"/>
                  </a:lnTo>
                  <a:lnTo>
                    <a:pt x="43" y="76"/>
                  </a:lnTo>
                  <a:lnTo>
                    <a:pt x="29" y="89"/>
                  </a:lnTo>
                  <a:lnTo>
                    <a:pt x="15" y="103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39" name="Freeform 25"/>
            <p:cNvSpPr>
              <a:spLocks/>
            </p:cNvSpPr>
            <p:nvPr userDrawn="1"/>
          </p:nvSpPr>
          <p:spPr bwMode="auto">
            <a:xfrm>
              <a:off x="1042" y="2495"/>
              <a:ext cx="359" cy="2231"/>
            </a:xfrm>
            <a:custGeom>
              <a:avLst/>
              <a:gdLst>
                <a:gd name="T0" fmla="*/ 0 w 94"/>
                <a:gd name="T1" fmla="*/ 0 h 585"/>
                <a:gd name="T2" fmla="*/ 359 w 94"/>
                <a:gd name="T3" fmla="*/ 393 h 585"/>
                <a:gd name="T4" fmla="*/ 359 w 94"/>
                <a:gd name="T5" fmla="*/ 2231 h 585"/>
                <a:gd name="T6" fmla="*/ 264 w 94"/>
                <a:gd name="T7" fmla="*/ 2220 h 585"/>
                <a:gd name="T8" fmla="*/ 176 w 94"/>
                <a:gd name="T9" fmla="*/ 2200 h 585"/>
                <a:gd name="T10" fmla="*/ 92 w 94"/>
                <a:gd name="T11" fmla="*/ 2170 h 585"/>
                <a:gd name="T12" fmla="*/ 0 w 94"/>
                <a:gd name="T13" fmla="*/ 2139 h 585"/>
                <a:gd name="T14" fmla="*/ 0 w 94"/>
                <a:gd name="T15" fmla="*/ 0 h 5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4" h="585">
                  <a:moveTo>
                    <a:pt x="0" y="0"/>
                  </a:moveTo>
                  <a:lnTo>
                    <a:pt x="94" y="103"/>
                  </a:lnTo>
                  <a:lnTo>
                    <a:pt x="94" y="585"/>
                  </a:lnTo>
                  <a:lnTo>
                    <a:pt x="69" y="582"/>
                  </a:lnTo>
                  <a:lnTo>
                    <a:pt x="46" y="577"/>
                  </a:lnTo>
                  <a:lnTo>
                    <a:pt x="24" y="569"/>
                  </a:lnTo>
                  <a:lnTo>
                    <a:pt x="0" y="5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40" name="Freeform 26"/>
            <p:cNvSpPr>
              <a:spLocks/>
            </p:cNvSpPr>
            <p:nvPr userDrawn="1"/>
          </p:nvSpPr>
          <p:spPr bwMode="auto">
            <a:xfrm>
              <a:off x="1734" y="3260"/>
              <a:ext cx="358" cy="1475"/>
            </a:xfrm>
            <a:custGeom>
              <a:avLst/>
              <a:gdLst>
                <a:gd name="T0" fmla="*/ 358 w 94"/>
                <a:gd name="T1" fmla="*/ 1383 h 386"/>
                <a:gd name="T2" fmla="*/ 270 w 94"/>
                <a:gd name="T3" fmla="*/ 1414 h 386"/>
                <a:gd name="T4" fmla="*/ 229 w 94"/>
                <a:gd name="T5" fmla="*/ 1429 h 386"/>
                <a:gd name="T6" fmla="*/ 187 w 94"/>
                <a:gd name="T7" fmla="*/ 1444 h 386"/>
                <a:gd name="T8" fmla="*/ 95 w 94"/>
                <a:gd name="T9" fmla="*/ 1464 h 386"/>
                <a:gd name="T10" fmla="*/ 46 w 94"/>
                <a:gd name="T11" fmla="*/ 1471 h 386"/>
                <a:gd name="T12" fmla="*/ 0 w 94"/>
                <a:gd name="T13" fmla="*/ 1475 h 386"/>
                <a:gd name="T14" fmla="*/ 0 w 94"/>
                <a:gd name="T15" fmla="*/ 0 h 386"/>
                <a:gd name="T16" fmla="*/ 358 w 94"/>
                <a:gd name="T17" fmla="*/ 394 h 386"/>
                <a:gd name="T18" fmla="*/ 358 w 94"/>
                <a:gd name="T19" fmla="*/ 1383 h 3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" h="386">
                  <a:moveTo>
                    <a:pt x="94" y="362"/>
                  </a:moveTo>
                  <a:lnTo>
                    <a:pt x="71" y="370"/>
                  </a:lnTo>
                  <a:lnTo>
                    <a:pt x="60" y="374"/>
                  </a:lnTo>
                  <a:lnTo>
                    <a:pt x="49" y="378"/>
                  </a:lnTo>
                  <a:lnTo>
                    <a:pt x="25" y="383"/>
                  </a:lnTo>
                  <a:lnTo>
                    <a:pt x="12" y="385"/>
                  </a:lnTo>
                  <a:lnTo>
                    <a:pt x="0" y="386"/>
                  </a:lnTo>
                  <a:lnTo>
                    <a:pt x="0" y="0"/>
                  </a:lnTo>
                  <a:lnTo>
                    <a:pt x="94" y="103"/>
                  </a:lnTo>
                  <a:lnTo>
                    <a:pt x="94" y="362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41" name="Freeform 27"/>
            <p:cNvSpPr>
              <a:spLocks/>
            </p:cNvSpPr>
            <p:nvPr userDrawn="1"/>
          </p:nvSpPr>
          <p:spPr bwMode="auto">
            <a:xfrm>
              <a:off x="362" y="1738"/>
              <a:ext cx="351" cy="2719"/>
            </a:xfrm>
            <a:custGeom>
              <a:avLst/>
              <a:gdLst>
                <a:gd name="T0" fmla="*/ 0 w 92"/>
                <a:gd name="T1" fmla="*/ 0 h 711"/>
                <a:gd name="T2" fmla="*/ 351 w 92"/>
                <a:gd name="T3" fmla="*/ 394 h 711"/>
                <a:gd name="T4" fmla="*/ 351 w 92"/>
                <a:gd name="T5" fmla="*/ 2719 h 711"/>
                <a:gd name="T6" fmla="*/ 301 w 92"/>
                <a:gd name="T7" fmla="*/ 2685 h 711"/>
                <a:gd name="T8" fmla="*/ 252 w 92"/>
                <a:gd name="T9" fmla="*/ 2639 h 711"/>
                <a:gd name="T10" fmla="*/ 206 w 92"/>
                <a:gd name="T11" fmla="*/ 2600 h 711"/>
                <a:gd name="T12" fmla="*/ 164 w 92"/>
                <a:gd name="T13" fmla="*/ 2555 h 711"/>
                <a:gd name="T14" fmla="*/ 118 w 92"/>
                <a:gd name="T15" fmla="*/ 2505 h 711"/>
                <a:gd name="T16" fmla="*/ 80 w 92"/>
                <a:gd name="T17" fmla="*/ 2459 h 711"/>
                <a:gd name="T18" fmla="*/ 34 w 92"/>
                <a:gd name="T19" fmla="*/ 2405 h 711"/>
                <a:gd name="T20" fmla="*/ 0 w 92"/>
                <a:gd name="T21" fmla="*/ 2356 h 711"/>
                <a:gd name="T22" fmla="*/ 0 w 92"/>
                <a:gd name="T23" fmla="*/ 0 h 7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2" h="711">
                  <a:moveTo>
                    <a:pt x="0" y="0"/>
                  </a:moveTo>
                  <a:lnTo>
                    <a:pt x="92" y="103"/>
                  </a:lnTo>
                  <a:lnTo>
                    <a:pt x="92" y="711"/>
                  </a:lnTo>
                  <a:lnTo>
                    <a:pt x="79" y="702"/>
                  </a:lnTo>
                  <a:lnTo>
                    <a:pt x="66" y="690"/>
                  </a:lnTo>
                  <a:lnTo>
                    <a:pt x="54" y="680"/>
                  </a:lnTo>
                  <a:lnTo>
                    <a:pt x="43" y="668"/>
                  </a:lnTo>
                  <a:lnTo>
                    <a:pt x="31" y="655"/>
                  </a:lnTo>
                  <a:lnTo>
                    <a:pt x="21" y="643"/>
                  </a:lnTo>
                  <a:lnTo>
                    <a:pt x="9" y="629"/>
                  </a:lnTo>
                  <a:lnTo>
                    <a:pt x="0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42" name="Freeform 28"/>
            <p:cNvSpPr>
              <a:spLocks/>
            </p:cNvSpPr>
            <p:nvPr userDrawn="1"/>
          </p:nvSpPr>
          <p:spPr bwMode="auto">
            <a:xfrm>
              <a:off x="2426" y="946"/>
              <a:ext cx="350" cy="2643"/>
            </a:xfrm>
            <a:custGeom>
              <a:avLst/>
              <a:gdLst>
                <a:gd name="T0" fmla="*/ 350 w 93"/>
                <a:gd name="T1" fmla="*/ 2643 h 691"/>
                <a:gd name="T2" fmla="*/ 0 w 93"/>
                <a:gd name="T3" fmla="*/ 2249 h 691"/>
                <a:gd name="T4" fmla="*/ 0 w 93"/>
                <a:gd name="T5" fmla="*/ 0 h 691"/>
                <a:gd name="T6" fmla="*/ 350 w 93"/>
                <a:gd name="T7" fmla="*/ 0 h 691"/>
                <a:gd name="T8" fmla="*/ 350 w 93"/>
                <a:gd name="T9" fmla="*/ 2643 h 6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691">
                  <a:moveTo>
                    <a:pt x="93" y="691"/>
                  </a:moveTo>
                  <a:lnTo>
                    <a:pt x="0" y="588"/>
                  </a:lnTo>
                  <a:lnTo>
                    <a:pt x="0" y="0"/>
                  </a:lnTo>
                  <a:lnTo>
                    <a:pt x="93" y="0"/>
                  </a:lnTo>
                  <a:lnTo>
                    <a:pt x="93" y="691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43" name="Freeform 29"/>
            <p:cNvSpPr>
              <a:spLocks/>
            </p:cNvSpPr>
            <p:nvPr userDrawn="1"/>
          </p:nvSpPr>
          <p:spPr bwMode="auto">
            <a:xfrm>
              <a:off x="1734" y="946"/>
              <a:ext cx="356" cy="1881"/>
            </a:xfrm>
            <a:custGeom>
              <a:avLst/>
              <a:gdLst>
                <a:gd name="T0" fmla="*/ 356 w 93"/>
                <a:gd name="T1" fmla="*/ 1881 h 492"/>
                <a:gd name="T2" fmla="*/ 0 w 93"/>
                <a:gd name="T3" fmla="*/ 1487 h 492"/>
                <a:gd name="T4" fmla="*/ 0 w 93"/>
                <a:gd name="T5" fmla="*/ 0 h 492"/>
                <a:gd name="T6" fmla="*/ 356 w 93"/>
                <a:gd name="T7" fmla="*/ 0 h 492"/>
                <a:gd name="T8" fmla="*/ 356 w 93"/>
                <a:gd name="T9" fmla="*/ 1881 h 4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492">
                  <a:moveTo>
                    <a:pt x="93" y="492"/>
                  </a:moveTo>
                  <a:lnTo>
                    <a:pt x="0" y="389"/>
                  </a:lnTo>
                  <a:lnTo>
                    <a:pt x="0" y="0"/>
                  </a:lnTo>
                  <a:lnTo>
                    <a:pt x="93" y="0"/>
                  </a:lnTo>
                  <a:lnTo>
                    <a:pt x="93" y="492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44" name="Freeform 30"/>
            <p:cNvSpPr>
              <a:spLocks/>
            </p:cNvSpPr>
            <p:nvPr userDrawn="1"/>
          </p:nvSpPr>
          <p:spPr bwMode="auto">
            <a:xfrm>
              <a:off x="1045" y="946"/>
              <a:ext cx="358" cy="1115"/>
            </a:xfrm>
            <a:custGeom>
              <a:avLst/>
              <a:gdLst>
                <a:gd name="T0" fmla="*/ 358 w 358"/>
                <a:gd name="T1" fmla="*/ 1115 h 1115"/>
                <a:gd name="T2" fmla="*/ 0 w 358"/>
                <a:gd name="T3" fmla="*/ 720 h 1115"/>
                <a:gd name="T4" fmla="*/ 0 w 358"/>
                <a:gd name="T5" fmla="*/ 0 h 1115"/>
                <a:gd name="T6" fmla="*/ 358 w 358"/>
                <a:gd name="T7" fmla="*/ 0 h 1115"/>
                <a:gd name="T8" fmla="*/ 358 w 358"/>
                <a:gd name="T9" fmla="*/ 1115 h 1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8" h="1115">
                  <a:moveTo>
                    <a:pt x="358" y="1115"/>
                  </a:moveTo>
                  <a:lnTo>
                    <a:pt x="0" y="720"/>
                  </a:lnTo>
                  <a:lnTo>
                    <a:pt x="0" y="0"/>
                  </a:lnTo>
                  <a:lnTo>
                    <a:pt x="358" y="0"/>
                  </a:lnTo>
                  <a:lnTo>
                    <a:pt x="358" y="1115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45" name="Freeform 31"/>
            <p:cNvSpPr>
              <a:spLocks/>
            </p:cNvSpPr>
            <p:nvPr userDrawn="1"/>
          </p:nvSpPr>
          <p:spPr bwMode="auto">
            <a:xfrm>
              <a:off x="396" y="946"/>
              <a:ext cx="317" cy="351"/>
            </a:xfrm>
            <a:custGeom>
              <a:avLst/>
              <a:gdLst>
                <a:gd name="T0" fmla="*/ 317 w 83"/>
                <a:gd name="T1" fmla="*/ 0 h 93"/>
                <a:gd name="T2" fmla="*/ 317 w 83"/>
                <a:gd name="T3" fmla="*/ 351 h 93"/>
                <a:gd name="T4" fmla="*/ 0 w 83"/>
                <a:gd name="T5" fmla="*/ 0 h 93"/>
                <a:gd name="T6" fmla="*/ 317 w 83"/>
                <a:gd name="T7" fmla="*/ 0 h 9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3" h="93">
                  <a:moveTo>
                    <a:pt x="83" y="0"/>
                  </a:moveTo>
                  <a:lnTo>
                    <a:pt x="83" y="93"/>
                  </a:lnTo>
                  <a:lnTo>
                    <a:pt x="0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46" name="Freeform 32"/>
            <p:cNvSpPr>
              <a:spLocks/>
            </p:cNvSpPr>
            <p:nvPr userDrawn="1"/>
          </p:nvSpPr>
          <p:spPr bwMode="auto">
            <a:xfrm>
              <a:off x="35" y="946"/>
              <a:ext cx="2895" cy="3273"/>
            </a:xfrm>
            <a:custGeom>
              <a:avLst/>
              <a:gdLst>
                <a:gd name="T0" fmla="*/ 0 w 760"/>
                <a:gd name="T1" fmla="*/ 362 h 859"/>
                <a:gd name="T2" fmla="*/ 0 w 760"/>
                <a:gd name="T3" fmla="*/ 0 h 859"/>
                <a:gd name="T4" fmla="*/ 297 w 760"/>
                <a:gd name="T5" fmla="*/ 0 h 859"/>
                <a:gd name="T6" fmla="*/ 2895 w 760"/>
                <a:gd name="T7" fmla="*/ 2877 h 859"/>
                <a:gd name="T8" fmla="*/ 2842 w 760"/>
                <a:gd name="T9" fmla="*/ 2987 h 859"/>
                <a:gd name="T10" fmla="*/ 2811 w 760"/>
                <a:gd name="T11" fmla="*/ 3037 h 859"/>
                <a:gd name="T12" fmla="*/ 2781 w 760"/>
                <a:gd name="T13" fmla="*/ 3086 h 859"/>
                <a:gd name="T14" fmla="*/ 2746 w 760"/>
                <a:gd name="T15" fmla="*/ 3136 h 859"/>
                <a:gd name="T16" fmla="*/ 2712 w 760"/>
                <a:gd name="T17" fmla="*/ 3185 h 859"/>
                <a:gd name="T18" fmla="*/ 2678 w 760"/>
                <a:gd name="T19" fmla="*/ 3227 h 859"/>
                <a:gd name="T20" fmla="*/ 2636 w 760"/>
                <a:gd name="T21" fmla="*/ 3273 h 859"/>
                <a:gd name="T22" fmla="*/ 0 w 760"/>
                <a:gd name="T23" fmla="*/ 362 h 8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60" h="859">
                  <a:moveTo>
                    <a:pt x="0" y="95"/>
                  </a:moveTo>
                  <a:lnTo>
                    <a:pt x="0" y="0"/>
                  </a:lnTo>
                  <a:lnTo>
                    <a:pt x="78" y="0"/>
                  </a:lnTo>
                  <a:lnTo>
                    <a:pt x="760" y="755"/>
                  </a:lnTo>
                  <a:lnTo>
                    <a:pt x="746" y="784"/>
                  </a:lnTo>
                  <a:lnTo>
                    <a:pt x="738" y="797"/>
                  </a:lnTo>
                  <a:lnTo>
                    <a:pt x="730" y="810"/>
                  </a:lnTo>
                  <a:lnTo>
                    <a:pt x="721" y="823"/>
                  </a:lnTo>
                  <a:lnTo>
                    <a:pt x="712" y="836"/>
                  </a:lnTo>
                  <a:lnTo>
                    <a:pt x="703" y="847"/>
                  </a:lnTo>
                  <a:lnTo>
                    <a:pt x="692" y="85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3574">
                <a:alpha val="509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047" name="Freeform 33"/>
            <p:cNvSpPr>
              <a:spLocks noEditPoints="1"/>
            </p:cNvSpPr>
            <p:nvPr userDrawn="1"/>
          </p:nvSpPr>
          <p:spPr bwMode="auto">
            <a:xfrm>
              <a:off x="-11" y="900"/>
              <a:ext cx="3162" cy="3899"/>
            </a:xfrm>
            <a:custGeom>
              <a:avLst/>
              <a:gdLst>
                <a:gd name="T0" fmla="*/ 3162 w 829"/>
                <a:gd name="T1" fmla="*/ 0 h 1019"/>
                <a:gd name="T2" fmla="*/ 3158 w 829"/>
                <a:gd name="T3" fmla="*/ 2326 h 1019"/>
                <a:gd name="T4" fmla="*/ 3112 w 829"/>
                <a:gd name="T5" fmla="*/ 2587 h 1019"/>
                <a:gd name="T6" fmla="*/ 3040 w 829"/>
                <a:gd name="T7" fmla="*/ 2831 h 1019"/>
                <a:gd name="T8" fmla="*/ 2933 w 829"/>
                <a:gd name="T9" fmla="*/ 3057 h 1019"/>
                <a:gd name="T10" fmla="*/ 2849 w 829"/>
                <a:gd name="T11" fmla="*/ 3199 h 1019"/>
                <a:gd name="T12" fmla="*/ 2700 w 829"/>
                <a:gd name="T13" fmla="*/ 3386 h 1019"/>
                <a:gd name="T14" fmla="*/ 2529 w 829"/>
                <a:gd name="T15" fmla="*/ 3551 h 1019"/>
                <a:gd name="T16" fmla="*/ 2403 w 829"/>
                <a:gd name="T17" fmla="*/ 3646 h 1019"/>
                <a:gd name="T18" fmla="*/ 2201 w 829"/>
                <a:gd name="T19" fmla="*/ 3761 h 1019"/>
                <a:gd name="T20" fmla="*/ 1976 w 829"/>
                <a:gd name="T21" fmla="*/ 3845 h 1019"/>
                <a:gd name="T22" fmla="*/ 1781 w 829"/>
                <a:gd name="T23" fmla="*/ 3888 h 1019"/>
                <a:gd name="T24" fmla="*/ 1583 w 829"/>
                <a:gd name="T25" fmla="*/ 3899 h 1019"/>
                <a:gd name="T26" fmla="*/ 1343 w 829"/>
                <a:gd name="T27" fmla="*/ 3880 h 1019"/>
                <a:gd name="T28" fmla="*/ 1114 w 829"/>
                <a:gd name="T29" fmla="*/ 3822 h 1019"/>
                <a:gd name="T30" fmla="*/ 893 w 829"/>
                <a:gd name="T31" fmla="*/ 3727 h 1019"/>
                <a:gd name="T32" fmla="*/ 694 w 829"/>
                <a:gd name="T33" fmla="*/ 3601 h 1019"/>
                <a:gd name="T34" fmla="*/ 519 w 829"/>
                <a:gd name="T35" fmla="*/ 3447 h 1019"/>
                <a:gd name="T36" fmla="*/ 408 w 829"/>
                <a:gd name="T37" fmla="*/ 3329 h 1019"/>
                <a:gd name="T38" fmla="*/ 267 w 829"/>
                <a:gd name="T39" fmla="*/ 3130 h 1019"/>
                <a:gd name="T40" fmla="*/ 156 w 829"/>
                <a:gd name="T41" fmla="*/ 2908 h 1019"/>
                <a:gd name="T42" fmla="*/ 69 w 829"/>
                <a:gd name="T43" fmla="*/ 2671 h 1019"/>
                <a:gd name="T44" fmla="*/ 15 w 829"/>
                <a:gd name="T45" fmla="*/ 2414 h 1019"/>
                <a:gd name="T46" fmla="*/ 0 w 829"/>
                <a:gd name="T47" fmla="*/ 2147 h 1019"/>
                <a:gd name="T48" fmla="*/ 2998 w 829"/>
                <a:gd name="T49" fmla="*/ 2801 h 1019"/>
                <a:gd name="T50" fmla="*/ 3059 w 829"/>
                <a:gd name="T51" fmla="*/ 2625 h 1019"/>
                <a:gd name="T52" fmla="*/ 3109 w 829"/>
                <a:gd name="T53" fmla="*/ 2342 h 1019"/>
                <a:gd name="T54" fmla="*/ 3120 w 829"/>
                <a:gd name="T55" fmla="*/ 46 h 1019"/>
                <a:gd name="T56" fmla="*/ 46 w 829"/>
                <a:gd name="T57" fmla="*/ 482 h 1019"/>
                <a:gd name="T58" fmla="*/ 53 w 829"/>
                <a:gd name="T59" fmla="*/ 2323 h 1019"/>
                <a:gd name="T60" fmla="*/ 95 w 829"/>
                <a:gd name="T61" fmla="*/ 2575 h 1019"/>
                <a:gd name="T62" fmla="*/ 168 w 829"/>
                <a:gd name="T63" fmla="*/ 2816 h 1019"/>
                <a:gd name="T64" fmla="*/ 267 w 829"/>
                <a:gd name="T65" fmla="*/ 3034 h 1019"/>
                <a:gd name="T66" fmla="*/ 397 w 829"/>
                <a:gd name="T67" fmla="*/ 3233 h 1019"/>
                <a:gd name="T68" fmla="*/ 523 w 829"/>
                <a:gd name="T69" fmla="*/ 3382 h 1019"/>
                <a:gd name="T70" fmla="*/ 667 w 829"/>
                <a:gd name="T71" fmla="*/ 3516 h 1019"/>
                <a:gd name="T72" fmla="*/ 851 w 829"/>
                <a:gd name="T73" fmla="*/ 3646 h 1019"/>
                <a:gd name="T74" fmla="*/ 984 w 829"/>
                <a:gd name="T75" fmla="*/ 3723 h 1019"/>
                <a:gd name="T76" fmla="*/ 1129 w 829"/>
                <a:gd name="T77" fmla="*/ 3777 h 1019"/>
                <a:gd name="T78" fmla="*/ 1270 w 829"/>
                <a:gd name="T79" fmla="*/ 3822 h 1019"/>
                <a:gd name="T80" fmla="*/ 1427 w 829"/>
                <a:gd name="T81" fmla="*/ 3845 h 1019"/>
                <a:gd name="T82" fmla="*/ 1659 w 829"/>
                <a:gd name="T83" fmla="*/ 3849 h 1019"/>
                <a:gd name="T84" fmla="*/ 1888 w 829"/>
                <a:gd name="T85" fmla="*/ 3822 h 1019"/>
                <a:gd name="T86" fmla="*/ 2102 w 829"/>
                <a:gd name="T87" fmla="*/ 3750 h 1019"/>
                <a:gd name="T88" fmla="*/ 2239 w 829"/>
                <a:gd name="T89" fmla="*/ 3692 h 1019"/>
                <a:gd name="T90" fmla="*/ 2430 w 829"/>
                <a:gd name="T91" fmla="*/ 3574 h 1019"/>
                <a:gd name="T92" fmla="*/ 2601 w 829"/>
                <a:gd name="T93" fmla="*/ 3421 h 1019"/>
                <a:gd name="T94" fmla="*/ 2685 w 829"/>
                <a:gd name="T95" fmla="*/ 3333 h 1019"/>
                <a:gd name="T96" fmla="*/ 2796 w 829"/>
                <a:gd name="T97" fmla="*/ 3195 h 1019"/>
                <a:gd name="T98" fmla="*/ 2922 w 829"/>
                <a:gd name="T99" fmla="*/ 2988 h 1019"/>
                <a:gd name="T100" fmla="*/ 46 w 829"/>
                <a:gd name="T101" fmla="*/ 46 h 10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829" h="1019">
                  <a:moveTo>
                    <a:pt x="0" y="561"/>
                  </a:moveTo>
                  <a:lnTo>
                    <a:pt x="0" y="0"/>
                  </a:lnTo>
                  <a:lnTo>
                    <a:pt x="829" y="0"/>
                  </a:lnTo>
                  <a:lnTo>
                    <a:pt x="829" y="561"/>
                  </a:lnTo>
                  <a:lnTo>
                    <a:pt x="829" y="585"/>
                  </a:lnTo>
                  <a:lnTo>
                    <a:pt x="828" y="608"/>
                  </a:lnTo>
                  <a:lnTo>
                    <a:pt x="825" y="631"/>
                  </a:lnTo>
                  <a:lnTo>
                    <a:pt x="822" y="654"/>
                  </a:lnTo>
                  <a:lnTo>
                    <a:pt x="816" y="676"/>
                  </a:lnTo>
                  <a:lnTo>
                    <a:pt x="811" y="698"/>
                  </a:lnTo>
                  <a:lnTo>
                    <a:pt x="805" y="719"/>
                  </a:lnTo>
                  <a:lnTo>
                    <a:pt x="797" y="740"/>
                  </a:lnTo>
                  <a:lnTo>
                    <a:pt x="789" y="760"/>
                  </a:lnTo>
                  <a:lnTo>
                    <a:pt x="780" y="780"/>
                  </a:lnTo>
                  <a:lnTo>
                    <a:pt x="769" y="799"/>
                  </a:lnTo>
                  <a:lnTo>
                    <a:pt x="759" y="818"/>
                  </a:lnTo>
                  <a:lnTo>
                    <a:pt x="754" y="827"/>
                  </a:lnTo>
                  <a:lnTo>
                    <a:pt x="747" y="836"/>
                  </a:lnTo>
                  <a:lnTo>
                    <a:pt x="736" y="853"/>
                  </a:lnTo>
                  <a:lnTo>
                    <a:pt x="723" y="870"/>
                  </a:lnTo>
                  <a:lnTo>
                    <a:pt x="708" y="885"/>
                  </a:lnTo>
                  <a:lnTo>
                    <a:pt x="694" y="901"/>
                  </a:lnTo>
                  <a:lnTo>
                    <a:pt x="678" y="915"/>
                  </a:lnTo>
                  <a:lnTo>
                    <a:pt x="663" y="928"/>
                  </a:lnTo>
                  <a:lnTo>
                    <a:pt x="655" y="935"/>
                  </a:lnTo>
                  <a:lnTo>
                    <a:pt x="647" y="941"/>
                  </a:lnTo>
                  <a:lnTo>
                    <a:pt x="630" y="953"/>
                  </a:lnTo>
                  <a:lnTo>
                    <a:pt x="613" y="965"/>
                  </a:lnTo>
                  <a:lnTo>
                    <a:pt x="595" y="974"/>
                  </a:lnTo>
                  <a:lnTo>
                    <a:pt x="577" y="983"/>
                  </a:lnTo>
                  <a:lnTo>
                    <a:pt x="557" y="992"/>
                  </a:lnTo>
                  <a:lnTo>
                    <a:pt x="538" y="999"/>
                  </a:lnTo>
                  <a:lnTo>
                    <a:pt x="518" y="1005"/>
                  </a:lnTo>
                  <a:lnTo>
                    <a:pt x="499" y="1010"/>
                  </a:lnTo>
                  <a:lnTo>
                    <a:pt x="478" y="1014"/>
                  </a:lnTo>
                  <a:lnTo>
                    <a:pt x="467" y="1016"/>
                  </a:lnTo>
                  <a:lnTo>
                    <a:pt x="457" y="1017"/>
                  </a:lnTo>
                  <a:lnTo>
                    <a:pt x="436" y="1019"/>
                  </a:lnTo>
                  <a:lnTo>
                    <a:pt x="415" y="1019"/>
                  </a:lnTo>
                  <a:lnTo>
                    <a:pt x="393" y="1019"/>
                  </a:lnTo>
                  <a:lnTo>
                    <a:pt x="372" y="1017"/>
                  </a:lnTo>
                  <a:lnTo>
                    <a:pt x="352" y="1014"/>
                  </a:lnTo>
                  <a:lnTo>
                    <a:pt x="331" y="1010"/>
                  </a:lnTo>
                  <a:lnTo>
                    <a:pt x="311" y="1005"/>
                  </a:lnTo>
                  <a:lnTo>
                    <a:pt x="292" y="999"/>
                  </a:lnTo>
                  <a:lnTo>
                    <a:pt x="272" y="992"/>
                  </a:lnTo>
                  <a:lnTo>
                    <a:pt x="253" y="983"/>
                  </a:lnTo>
                  <a:lnTo>
                    <a:pt x="234" y="974"/>
                  </a:lnTo>
                  <a:lnTo>
                    <a:pt x="218" y="965"/>
                  </a:lnTo>
                  <a:lnTo>
                    <a:pt x="199" y="953"/>
                  </a:lnTo>
                  <a:lnTo>
                    <a:pt x="182" y="941"/>
                  </a:lnTo>
                  <a:lnTo>
                    <a:pt x="167" y="928"/>
                  </a:lnTo>
                  <a:lnTo>
                    <a:pt x="151" y="915"/>
                  </a:lnTo>
                  <a:lnTo>
                    <a:pt x="136" y="901"/>
                  </a:lnTo>
                  <a:lnTo>
                    <a:pt x="121" y="885"/>
                  </a:lnTo>
                  <a:lnTo>
                    <a:pt x="115" y="878"/>
                  </a:lnTo>
                  <a:lnTo>
                    <a:pt x="107" y="870"/>
                  </a:lnTo>
                  <a:lnTo>
                    <a:pt x="94" y="853"/>
                  </a:lnTo>
                  <a:lnTo>
                    <a:pt x="82" y="836"/>
                  </a:lnTo>
                  <a:lnTo>
                    <a:pt x="70" y="818"/>
                  </a:lnTo>
                  <a:lnTo>
                    <a:pt x="60" y="799"/>
                  </a:lnTo>
                  <a:lnTo>
                    <a:pt x="50" y="780"/>
                  </a:lnTo>
                  <a:lnTo>
                    <a:pt x="41" y="760"/>
                  </a:lnTo>
                  <a:lnTo>
                    <a:pt x="33" y="740"/>
                  </a:lnTo>
                  <a:lnTo>
                    <a:pt x="25" y="719"/>
                  </a:lnTo>
                  <a:lnTo>
                    <a:pt x="18" y="698"/>
                  </a:lnTo>
                  <a:lnTo>
                    <a:pt x="13" y="676"/>
                  </a:lnTo>
                  <a:lnTo>
                    <a:pt x="8" y="654"/>
                  </a:lnTo>
                  <a:lnTo>
                    <a:pt x="4" y="631"/>
                  </a:lnTo>
                  <a:lnTo>
                    <a:pt x="1" y="608"/>
                  </a:lnTo>
                  <a:lnTo>
                    <a:pt x="0" y="585"/>
                  </a:lnTo>
                  <a:lnTo>
                    <a:pt x="0" y="561"/>
                  </a:lnTo>
                  <a:close/>
                  <a:moveTo>
                    <a:pt x="107" y="12"/>
                  </a:moveTo>
                  <a:lnTo>
                    <a:pt x="777" y="754"/>
                  </a:lnTo>
                  <a:lnTo>
                    <a:pt x="786" y="732"/>
                  </a:lnTo>
                  <a:lnTo>
                    <a:pt x="792" y="721"/>
                  </a:lnTo>
                  <a:lnTo>
                    <a:pt x="794" y="710"/>
                  </a:lnTo>
                  <a:lnTo>
                    <a:pt x="802" y="686"/>
                  </a:lnTo>
                  <a:lnTo>
                    <a:pt x="807" y="661"/>
                  </a:lnTo>
                  <a:lnTo>
                    <a:pt x="811" y="638"/>
                  </a:lnTo>
                  <a:lnTo>
                    <a:pt x="815" y="612"/>
                  </a:lnTo>
                  <a:lnTo>
                    <a:pt x="816" y="587"/>
                  </a:lnTo>
                  <a:lnTo>
                    <a:pt x="818" y="561"/>
                  </a:lnTo>
                  <a:lnTo>
                    <a:pt x="818" y="12"/>
                  </a:lnTo>
                  <a:lnTo>
                    <a:pt x="107" y="12"/>
                  </a:lnTo>
                  <a:close/>
                  <a:moveTo>
                    <a:pt x="697" y="880"/>
                  </a:moveTo>
                  <a:lnTo>
                    <a:pt x="12" y="126"/>
                  </a:lnTo>
                  <a:lnTo>
                    <a:pt x="12" y="561"/>
                  </a:lnTo>
                  <a:lnTo>
                    <a:pt x="13" y="585"/>
                  </a:lnTo>
                  <a:lnTo>
                    <a:pt x="14" y="607"/>
                  </a:lnTo>
                  <a:lnTo>
                    <a:pt x="17" y="629"/>
                  </a:lnTo>
                  <a:lnTo>
                    <a:pt x="20" y="651"/>
                  </a:lnTo>
                  <a:lnTo>
                    <a:pt x="25" y="673"/>
                  </a:lnTo>
                  <a:lnTo>
                    <a:pt x="30" y="694"/>
                  </a:lnTo>
                  <a:lnTo>
                    <a:pt x="37" y="715"/>
                  </a:lnTo>
                  <a:lnTo>
                    <a:pt x="44" y="736"/>
                  </a:lnTo>
                  <a:lnTo>
                    <a:pt x="52" y="755"/>
                  </a:lnTo>
                  <a:lnTo>
                    <a:pt x="61" y="775"/>
                  </a:lnTo>
                  <a:lnTo>
                    <a:pt x="70" y="793"/>
                  </a:lnTo>
                  <a:lnTo>
                    <a:pt x="81" y="811"/>
                  </a:lnTo>
                  <a:lnTo>
                    <a:pt x="93" y="828"/>
                  </a:lnTo>
                  <a:lnTo>
                    <a:pt x="104" y="845"/>
                  </a:lnTo>
                  <a:lnTo>
                    <a:pt x="117" y="862"/>
                  </a:lnTo>
                  <a:lnTo>
                    <a:pt x="130" y="878"/>
                  </a:lnTo>
                  <a:lnTo>
                    <a:pt x="137" y="884"/>
                  </a:lnTo>
                  <a:lnTo>
                    <a:pt x="145" y="892"/>
                  </a:lnTo>
                  <a:lnTo>
                    <a:pt x="159" y="906"/>
                  </a:lnTo>
                  <a:lnTo>
                    <a:pt x="175" y="919"/>
                  </a:lnTo>
                  <a:lnTo>
                    <a:pt x="190" y="931"/>
                  </a:lnTo>
                  <a:lnTo>
                    <a:pt x="206" y="943"/>
                  </a:lnTo>
                  <a:lnTo>
                    <a:pt x="223" y="953"/>
                  </a:lnTo>
                  <a:lnTo>
                    <a:pt x="241" y="963"/>
                  </a:lnTo>
                  <a:lnTo>
                    <a:pt x="250" y="967"/>
                  </a:lnTo>
                  <a:lnTo>
                    <a:pt x="258" y="973"/>
                  </a:lnTo>
                  <a:lnTo>
                    <a:pt x="267" y="977"/>
                  </a:lnTo>
                  <a:lnTo>
                    <a:pt x="277" y="980"/>
                  </a:lnTo>
                  <a:lnTo>
                    <a:pt x="296" y="987"/>
                  </a:lnTo>
                  <a:lnTo>
                    <a:pt x="305" y="991"/>
                  </a:lnTo>
                  <a:lnTo>
                    <a:pt x="314" y="993"/>
                  </a:lnTo>
                  <a:lnTo>
                    <a:pt x="333" y="999"/>
                  </a:lnTo>
                  <a:lnTo>
                    <a:pt x="344" y="1000"/>
                  </a:lnTo>
                  <a:lnTo>
                    <a:pt x="354" y="1003"/>
                  </a:lnTo>
                  <a:lnTo>
                    <a:pt x="374" y="1005"/>
                  </a:lnTo>
                  <a:lnTo>
                    <a:pt x="395" y="1006"/>
                  </a:lnTo>
                  <a:lnTo>
                    <a:pt x="415" y="1006"/>
                  </a:lnTo>
                  <a:lnTo>
                    <a:pt x="435" y="1006"/>
                  </a:lnTo>
                  <a:lnTo>
                    <a:pt x="456" y="1005"/>
                  </a:lnTo>
                  <a:lnTo>
                    <a:pt x="475" y="1003"/>
                  </a:lnTo>
                  <a:lnTo>
                    <a:pt x="495" y="999"/>
                  </a:lnTo>
                  <a:lnTo>
                    <a:pt x="513" y="993"/>
                  </a:lnTo>
                  <a:lnTo>
                    <a:pt x="533" y="988"/>
                  </a:lnTo>
                  <a:lnTo>
                    <a:pt x="551" y="980"/>
                  </a:lnTo>
                  <a:lnTo>
                    <a:pt x="560" y="977"/>
                  </a:lnTo>
                  <a:lnTo>
                    <a:pt x="569" y="973"/>
                  </a:lnTo>
                  <a:lnTo>
                    <a:pt x="587" y="965"/>
                  </a:lnTo>
                  <a:lnTo>
                    <a:pt x="604" y="954"/>
                  </a:lnTo>
                  <a:lnTo>
                    <a:pt x="621" y="944"/>
                  </a:lnTo>
                  <a:lnTo>
                    <a:pt x="637" y="934"/>
                  </a:lnTo>
                  <a:lnTo>
                    <a:pt x="652" y="922"/>
                  </a:lnTo>
                  <a:lnTo>
                    <a:pt x="668" y="909"/>
                  </a:lnTo>
                  <a:lnTo>
                    <a:pt x="682" y="894"/>
                  </a:lnTo>
                  <a:lnTo>
                    <a:pt x="697" y="880"/>
                  </a:lnTo>
                  <a:close/>
                  <a:moveTo>
                    <a:pt x="12" y="107"/>
                  </a:moveTo>
                  <a:lnTo>
                    <a:pt x="704" y="871"/>
                  </a:lnTo>
                  <a:lnTo>
                    <a:pt x="715" y="859"/>
                  </a:lnTo>
                  <a:lnTo>
                    <a:pt x="724" y="848"/>
                  </a:lnTo>
                  <a:lnTo>
                    <a:pt x="733" y="835"/>
                  </a:lnTo>
                  <a:lnTo>
                    <a:pt x="742" y="822"/>
                  </a:lnTo>
                  <a:lnTo>
                    <a:pt x="758" y="796"/>
                  </a:lnTo>
                  <a:lnTo>
                    <a:pt x="766" y="781"/>
                  </a:lnTo>
                  <a:lnTo>
                    <a:pt x="772" y="767"/>
                  </a:lnTo>
                  <a:lnTo>
                    <a:pt x="90" y="12"/>
                  </a:lnTo>
                  <a:lnTo>
                    <a:pt x="12" y="12"/>
                  </a:lnTo>
                  <a:lnTo>
                    <a:pt x="12" y="107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</p:grp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4797425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443288"/>
            <a:ext cx="8424863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CBF46-4DAC-4905-A895-E3819A2B05CB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bg1"/>
                </a:solidFill>
                <a:latin typeface="Arial" pitchFamily="-106" charset="0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1B80457-1CC4-43F6-BA71-881C8C16E8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33" name="Line 19"/>
          <p:cNvSpPr>
            <a:spLocks noChangeShapeType="1"/>
          </p:cNvSpPr>
          <p:nvPr userDrawn="1"/>
        </p:nvSpPr>
        <p:spPr bwMode="auto">
          <a:xfrm flipV="1">
            <a:off x="2752725" y="3260725"/>
            <a:ext cx="3652838" cy="0"/>
          </a:xfrm>
          <a:prstGeom prst="line">
            <a:avLst/>
          </a:prstGeom>
          <a:noFill/>
          <a:ln w="28575">
            <a:solidFill>
              <a:srgbClr val="9EC9E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S_tradnl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34" name="Rectangle 35"/>
          <p:cNvSpPr>
            <a:spLocks noChangeArrowheads="1"/>
          </p:cNvSpPr>
          <p:nvPr userDrawn="1"/>
        </p:nvSpPr>
        <p:spPr bwMode="auto">
          <a:xfrm>
            <a:off x="0" y="5949950"/>
            <a:ext cx="9144000" cy="215900"/>
          </a:xfrm>
          <a:prstGeom prst="rect">
            <a:avLst/>
          </a:prstGeom>
          <a:solidFill>
            <a:srgbClr val="9EC9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ca-ES">
              <a:latin typeface="Arial" pitchFamily="-106" charset="0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C4DEF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C4DEF2"/>
          </a:solidFill>
          <a:latin typeface="+mn-lt"/>
          <a:ea typeface="ＭＳ Ｐゴシック" charset="-128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C4DEF2"/>
          </a:solidFill>
          <a:latin typeface="+mn-lt"/>
          <a:ea typeface="ＭＳ Ｐゴシック" charset="-128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C4DEF2"/>
          </a:solidFill>
          <a:latin typeface="+mn-lt"/>
          <a:ea typeface="ＭＳ Ｐゴシック" charset="-128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C4DEF2"/>
          </a:solidFill>
          <a:latin typeface="+mn-lt"/>
          <a:ea typeface="ＭＳ Ｐゴシック" charset="-128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defRPr sz="1200">
          <a:solidFill>
            <a:srgbClr val="C4DEF2"/>
          </a:solidFill>
          <a:latin typeface="+mn-lt"/>
          <a:ea typeface="ＭＳ Ｐゴシック" charset="-128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defRPr sz="1200">
          <a:solidFill>
            <a:srgbClr val="C4DEF2"/>
          </a:solidFill>
          <a:latin typeface="+mn-lt"/>
          <a:ea typeface="ＭＳ Ｐゴシック" charset="-128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defRPr sz="1200">
          <a:solidFill>
            <a:srgbClr val="C4DEF2"/>
          </a:solidFill>
          <a:latin typeface="+mn-lt"/>
          <a:ea typeface="ＭＳ Ｐゴシック" charset="-128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defRPr sz="1200">
          <a:solidFill>
            <a:srgbClr val="C4DEF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EC9E3"/>
            </a:gs>
            <a:gs pos="100000">
              <a:srgbClr val="003F8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01"/>
          <p:cNvSpPr>
            <a:spLocks noChangeArrowheads="1"/>
          </p:cNvSpPr>
          <p:nvPr userDrawn="1"/>
        </p:nvSpPr>
        <p:spPr bwMode="auto">
          <a:xfrm rot="10800000" flipV="1">
            <a:off x="0" y="6456363"/>
            <a:ext cx="9144000" cy="401637"/>
          </a:xfrm>
          <a:prstGeom prst="rect">
            <a:avLst/>
          </a:prstGeom>
          <a:solidFill>
            <a:srgbClr val="9494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06" charset="0"/>
              <a:cs typeface="ＭＳ Ｐゴシック" pitchFamily="-106" charset="-128"/>
            </a:endParaRPr>
          </a:p>
        </p:txBody>
      </p:sp>
      <p:grpSp>
        <p:nvGrpSpPr>
          <p:cNvPr id="2051" name="Group 703"/>
          <p:cNvGrpSpPr>
            <a:grpSpLocks/>
          </p:cNvGrpSpPr>
          <p:nvPr userDrawn="1"/>
        </p:nvGrpSpPr>
        <p:grpSpPr bwMode="auto">
          <a:xfrm>
            <a:off x="7543800" y="-447675"/>
            <a:ext cx="3143250" cy="3487738"/>
            <a:chOff x="-749" y="255"/>
            <a:chExt cx="4619" cy="5125"/>
          </a:xfrm>
        </p:grpSpPr>
        <p:sp>
          <p:nvSpPr>
            <p:cNvPr id="13326" name="Freeform 704"/>
            <p:cNvSpPr>
              <a:spLocks noEditPoints="1"/>
            </p:cNvSpPr>
            <p:nvPr userDrawn="1"/>
          </p:nvSpPr>
          <p:spPr bwMode="auto">
            <a:xfrm>
              <a:off x="-749" y="255"/>
              <a:ext cx="4619" cy="5125"/>
            </a:xfrm>
            <a:custGeom>
              <a:avLst/>
              <a:gdLst>
                <a:gd name="T0" fmla="*/ 3014 w 1209"/>
                <a:gd name="T1" fmla="*/ 157 h 1342"/>
                <a:gd name="T2" fmla="*/ 3473 w 1209"/>
                <a:gd name="T3" fmla="*/ 99 h 1342"/>
                <a:gd name="T4" fmla="*/ 4264 w 1209"/>
                <a:gd name="T5" fmla="*/ 80 h 1342"/>
                <a:gd name="T6" fmla="*/ 4405 w 1209"/>
                <a:gd name="T7" fmla="*/ 481 h 1342"/>
                <a:gd name="T8" fmla="*/ 4401 w 1209"/>
                <a:gd name="T9" fmla="*/ 878 h 1342"/>
                <a:gd name="T10" fmla="*/ 4352 w 1209"/>
                <a:gd name="T11" fmla="*/ 1516 h 1342"/>
                <a:gd name="T12" fmla="*/ 4485 w 1209"/>
                <a:gd name="T13" fmla="*/ 2173 h 1342"/>
                <a:gd name="T14" fmla="*/ 4554 w 1209"/>
                <a:gd name="T15" fmla="*/ 2784 h 1342"/>
                <a:gd name="T16" fmla="*/ 4535 w 1209"/>
                <a:gd name="T17" fmla="*/ 3571 h 1342"/>
                <a:gd name="T18" fmla="*/ 4172 w 1209"/>
                <a:gd name="T19" fmla="*/ 3876 h 1342"/>
                <a:gd name="T20" fmla="*/ 4214 w 1209"/>
                <a:gd name="T21" fmla="*/ 4289 h 1342"/>
                <a:gd name="T22" fmla="*/ 3756 w 1209"/>
                <a:gd name="T23" fmla="*/ 4739 h 1342"/>
                <a:gd name="T24" fmla="*/ 3267 w 1209"/>
                <a:gd name="T25" fmla="*/ 4713 h 1342"/>
                <a:gd name="T26" fmla="*/ 2934 w 1209"/>
                <a:gd name="T27" fmla="*/ 5056 h 1342"/>
                <a:gd name="T28" fmla="*/ 2460 w 1209"/>
                <a:gd name="T29" fmla="*/ 5072 h 1342"/>
                <a:gd name="T30" fmla="*/ 2090 w 1209"/>
                <a:gd name="T31" fmla="*/ 4972 h 1342"/>
                <a:gd name="T32" fmla="*/ 1559 w 1209"/>
                <a:gd name="T33" fmla="*/ 5003 h 1342"/>
                <a:gd name="T34" fmla="*/ 1303 w 1209"/>
                <a:gd name="T35" fmla="*/ 4743 h 1342"/>
                <a:gd name="T36" fmla="*/ 875 w 1209"/>
                <a:gd name="T37" fmla="*/ 4751 h 1342"/>
                <a:gd name="T38" fmla="*/ 432 w 1209"/>
                <a:gd name="T39" fmla="*/ 4312 h 1342"/>
                <a:gd name="T40" fmla="*/ 394 w 1209"/>
                <a:gd name="T41" fmla="*/ 3884 h 1342"/>
                <a:gd name="T42" fmla="*/ 76 w 1209"/>
                <a:gd name="T43" fmla="*/ 3456 h 1342"/>
                <a:gd name="T44" fmla="*/ 34 w 1209"/>
                <a:gd name="T45" fmla="*/ 2715 h 1342"/>
                <a:gd name="T46" fmla="*/ 180 w 1209"/>
                <a:gd name="T47" fmla="*/ 2142 h 1342"/>
                <a:gd name="T48" fmla="*/ 248 w 1209"/>
                <a:gd name="T49" fmla="*/ 1482 h 1342"/>
                <a:gd name="T50" fmla="*/ 218 w 1209"/>
                <a:gd name="T51" fmla="*/ 878 h 1342"/>
                <a:gd name="T52" fmla="*/ 214 w 1209"/>
                <a:gd name="T53" fmla="*/ 481 h 1342"/>
                <a:gd name="T54" fmla="*/ 432 w 1209"/>
                <a:gd name="T55" fmla="*/ 53 h 1342"/>
                <a:gd name="T56" fmla="*/ 1184 w 1209"/>
                <a:gd name="T57" fmla="*/ 92 h 1342"/>
                <a:gd name="T58" fmla="*/ 1696 w 1209"/>
                <a:gd name="T59" fmla="*/ 130 h 1342"/>
                <a:gd name="T60" fmla="*/ 4271 w 1209"/>
                <a:gd name="T61" fmla="*/ 2452 h 1342"/>
                <a:gd name="T62" fmla="*/ 4268 w 1209"/>
                <a:gd name="T63" fmla="*/ 2578 h 1342"/>
                <a:gd name="T64" fmla="*/ 290 w 1209"/>
                <a:gd name="T65" fmla="*/ 2574 h 1342"/>
                <a:gd name="T66" fmla="*/ 1670 w 1209"/>
                <a:gd name="T67" fmla="*/ 531 h 1342"/>
                <a:gd name="T68" fmla="*/ 951 w 1209"/>
                <a:gd name="T69" fmla="*/ 481 h 1342"/>
                <a:gd name="T70" fmla="*/ 596 w 1209"/>
                <a:gd name="T71" fmla="*/ 386 h 1342"/>
                <a:gd name="T72" fmla="*/ 539 w 1209"/>
                <a:gd name="T73" fmla="*/ 1111 h 1342"/>
                <a:gd name="T74" fmla="*/ 619 w 1209"/>
                <a:gd name="T75" fmla="*/ 2456 h 1342"/>
                <a:gd name="T76" fmla="*/ 569 w 1209"/>
                <a:gd name="T77" fmla="*/ 3162 h 1342"/>
                <a:gd name="T78" fmla="*/ 508 w 1209"/>
                <a:gd name="T79" fmla="*/ 3483 h 1342"/>
                <a:gd name="T80" fmla="*/ 554 w 1209"/>
                <a:gd name="T81" fmla="*/ 3258 h 1342"/>
                <a:gd name="T82" fmla="*/ 711 w 1209"/>
                <a:gd name="T83" fmla="*/ 3689 h 1342"/>
                <a:gd name="T84" fmla="*/ 940 w 1209"/>
                <a:gd name="T85" fmla="*/ 3968 h 1342"/>
                <a:gd name="T86" fmla="*/ 1245 w 1209"/>
                <a:gd name="T87" fmla="*/ 4254 h 1342"/>
                <a:gd name="T88" fmla="*/ 1448 w 1209"/>
                <a:gd name="T89" fmla="*/ 4613 h 1342"/>
                <a:gd name="T90" fmla="*/ 1872 w 1209"/>
                <a:gd name="T91" fmla="*/ 4598 h 1342"/>
                <a:gd name="T92" fmla="*/ 2136 w 1209"/>
                <a:gd name="T93" fmla="*/ 4724 h 1342"/>
                <a:gd name="T94" fmla="*/ 2552 w 1209"/>
                <a:gd name="T95" fmla="*/ 4800 h 1342"/>
                <a:gd name="T96" fmla="*/ 3049 w 1209"/>
                <a:gd name="T97" fmla="*/ 4587 h 1342"/>
                <a:gd name="T98" fmla="*/ 3289 w 1209"/>
                <a:gd name="T99" fmla="*/ 4334 h 1342"/>
                <a:gd name="T100" fmla="*/ 3656 w 1209"/>
                <a:gd name="T101" fmla="*/ 4174 h 1342"/>
                <a:gd name="T102" fmla="*/ 3985 w 1209"/>
                <a:gd name="T103" fmla="*/ 3792 h 1342"/>
                <a:gd name="T104" fmla="*/ 4038 w 1209"/>
                <a:gd name="T105" fmla="*/ 3261 h 1342"/>
                <a:gd name="T106" fmla="*/ 4073 w 1209"/>
                <a:gd name="T107" fmla="*/ 3460 h 1342"/>
                <a:gd name="T108" fmla="*/ 4183 w 1209"/>
                <a:gd name="T109" fmla="*/ 3200 h 1342"/>
                <a:gd name="T110" fmla="*/ 4008 w 1209"/>
                <a:gd name="T111" fmla="*/ 2608 h 1342"/>
                <a:gd name="T112" fmla="*/ 4023 w 1209"/>
                <a:gd name="T113" fmla="*/ 1803 h 1342"/>
                <a:gd name="T114" fmla="*/ 3901 w 1209"/>
                <a:gd name="T115" fmla="*/ 435 h 1342"/>
                <a:gd name="T116" fmla="*/ 3801 w 1209"/>
                <a:gd name="T117" fmla="*/ 428 h 1342"/>
                <a:gd name="T118" fmla="*/ 3014 w 1209"/>
                <a:gd name="T119" fmla="*/ 527 h 134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09" h="1342">
                  <a:moveTo>
                    <a:pt x="605" y="17"/>
                  </a:moveTo>
                  <a:lnTo>
                    <a:pt x="611" y="17"/>
                  </a:lnTo>
                  <a:lnTo>
                    <a:pt x="617" y="18"/>
                  </a:lnTo>
                  <a:lnTo>
                    <a:pt x="622" y="21"/>
                  </a:lnTo>
                  <a:lnTo>
                    <a:pt x="628" y="23"/>
                  </a:lnTo>
                  <a:lnTo>
                    <a:pt x="626" y="15"/>
                  </a:lnTo>
                  <a:lnTo>
                    <a:pt x="626" y="0"/>
                  </a:lnTo>
                  <a:lnTo>
                    <a:pt x="647" y="0"/>
                  </a:lnTo>
                  <a:lnTo>
                    <a:pt x="665" y="1"/>
                  </a:lnTo>
                  <a:lnTo>
                    <a:pt x="681" y="4"/>
                  </a:lnTo>
                  <a:lnTo>
                    <a:pt x="697" y="8"/>
                  </a:lnTo>
                  <a:lnTo>
                    <a:pt x="710" y="11"/>
                  </a:lnTo>
                  <a:lnTo>
                    <a:pt x="721" y="15"/>
                  </a:lnTo>
                  <a:lnTo>
                    <a:pt x="745" y="24"/>
                  </a:lnTo>
                  <a:lnTo>
                    <a:pt x="765" y="34"/>
                  </a:lnTo>
                  <a:lnTo>
                    <a:pt x="777" y="37"/>
                  </a:lnTo>
                  <a:lnTo>
                    <a:pt x="789" y="41"/>
                  </a:lnTo>
                  <a:lnTo>
                    <a:pt x="802" y="44"/>
                  </a:lnTo>
                  <a:lnTo>
                    <a:pt x="816" y="47"/>
                  </a:lnTo>
                  <a:lnTo>
                    <a:pt x="832" y="48"/>
                  </a:lnTo>
                  <a:lnTo>
                    <a:pt x="850" y="48"/>
                  </a:lnTo>
                  <a:lnTo>
                    <a:pt x="847" y="41"/>
                  </a:lnTo>
                  <a:lnTo>
                    <a:pt x="845" y="34"/>
                  </a:lnTo>
                  <a:lnTo>
                    <a:pt x="845" y="27"/>
                  </a:lnTo>
                  <a:lnTo>
                    <a:pt x="845" y="22"/>
                  </a:lnTo>
                  <a:lnTo>
                    <a:pt x="846" y="18"/>
                  </a:lnTo>
                  <a:lnTo>
                    <a:pt x="847" y="10"/>
                  </a:lnTo>
                  <a:lnTo>
                    <a:pt x="850" y="0"/>
                  </a:lnTo>
                  <a:lnTo>
                    <a:pt x="861" y="6"/>
                  </a:lnTo>
                  <a:lnTo>
                    <a:pt x="874" y="15"/>
                  </a:lnTo>
                  <a:lnTo>
                    <a:pt x="884" y="19"/>
                  </a:lnTo>
                  <a:lnTo>
                    <a:pt x="890" y="22"/>
                  </a:lnTo>
                  <a:lnTo>
                    <a:pt x="900" y="24"/>
                  </a:lnTo>
                  <a:lnTo>
                    <a:pt x="909" y="26"/>
                  </a:lnTo>
                  <a:lnTo>
                    <a:pt x="919" y="27"/>
                  </a:lnTo>
                  <a:lnTo>
                    <a:pt x="931" y="28"/>
                  </a:lnTo>
                  <a:lnTo>
                    <a:pt x="944" y="28"/>
                  </a:lnTo>
                  <a:lnTo>
                    <a:pt x="958" y="27"/>
                  </a:lnTo>
                  <a:lnTo>
                    <a:pt x="974" y="26"/>
                  </a:lnTo>
                  <a:lnTo>
                    <a:pt x="991" y="22"/>
                  </a:lnTo>
                  <a:lnTo>
                    <a:pt x="1009" y="17"/>
                  </a:lnTo>
                  <a:lnTo>
                    <a:pt x="1018" y="14"/>
                  </a:lnTo>
                  <a:lnTo>
                    <a:pt x="1026" y="13"/>
                  </a:lnTo>
                  <a:lnTo>
                    <a:pt x="1035" y="11"/>
                  </a:lnTo>
                  <a:lnTo>
                    <a:pt x="1044" y="10"/>
                  </a:lnTo>
                  <a:lnTo>
                    <a:pt x="1060" y="9"/>
                  </a:lnTo>
                  <a:lnTo>
                    <a:pt x="1075" y="10"/>
                  </a:lnTo>
                  <a:lnTo>
                    <a:pt x="1090" y="11"/>
                  </a:lnTo>
                  <a:lnTo>
                    <a:pt x="1096" y="14"/>
                  </a:lnTo>
                  <a:lnTo>
                    <a:pt x="1103" y="15"/>
                  </a:lnTo>
                  <a:lnTo>
                    <a:pt x="1116" y="21"/>
                  </a:lnTo>
                  <a:lnTo>
                    <a:pt x="1121" y="24"/>
                  </a:lnTo>
                  <a:lnTo>
                    <a:pt x="1126" y="28"/>
                  </a:lnTo>
                  <a:lnTo>
                    <a:pt x="1135" y="36"/>
                  </a:lnTo>
                  <a:lnTo>
                    <a:pt x="1139" y="40"/>
                  </a:lnTo>
                  <a:lnTo>
                    <a:pt x="1143" y="45"/>
                  </a:lnTo>
                  <a:lnTo>
                    <a:pt x="1147" y="50"/>
                  </a:lnTo>
                  <a:lnTo>
                    <a:pt x="1149" y="56"/>
                  </a:lnTo>
                  <a:lnTo>
                    <a:pt x="1152" y="62"/>
                  </a:lnTo>
                  <a:lnTo>
                    <a:pt x="1153" y="67"/>
                  </a:lnTo>
                  <a:lnTo>
                    <a:pt x="1156" y="74"/>
                  </a:lnTo>
                  <a:lnTo>
                    <a:pt x="1157" y="80"/>
                  </a:lnTo>
                  <a:lnTo>
                    <a:pt x="1157" y="88"/>
                  </a:lnTo>
                  <a:lnTo>
                    <a:pt x="1157" y="95"/>
                  </a:lnTo>
                  <a:lnTo>
                    <a:pt x="1157" y="103"/>
                  </a:lnTo>
                  <a:lnTo>
                    <a:pt x="1156" y="110"/>
                  </a:lnTo>
                  <a:lnTo>
                    <a:pt x="1155" y="118"/>
                  </a:lnTo>
                  <a:lnTo>
                    <a:pt x="1153" y="126"/>
                  </a:lnTo>
                  <a:lnTo>
                    <a:pt x="1160" y="127"/>
                  </a:lnTo>
                  <a:lnTo>
                    <a:pt x="1165" y="129"/>
                  </a:lnTo>
                  <a:lnTo>
                    <a:pt x="1169" y="130"/>
                  </a:lnTo>
                  <a:lnTo>
                    <a:pt x="1173" y="133"/>
                  </a:lnTo>
                  <a:lnTo>
                    <a:pt x="1178" y="135"/>
                  </a:lnTo>
                  <a:lnTo>
                    <a:pt x="1187" y="143"/>
                  </a:lnTo>
                  <a:lnTo>
                    <a:pt x="1194" y="149"/>
                  </a:lnTo>
                  <a:lnTo>
                    <a:pt x="1182" y="159"/>
                  </a:lnTo>
                  <a:lnTo>
                    <a:pt x="1177" y="162"/>
                  </a:lnTo>
                  <a:lnTo>
                    <a:pt x="1173" y="165"/>
                  </a:lnTo>
                  <a:lnTo>
                    <a:pt x="1166" y="173"/>
                  </a:lnTo>
                  <a:lnTo>
                    <a:pt x="1161" y="181"/>
                  </a:lnTo>
                  <a:lnTo>
                    <a:pt x="1160" y="186"/>
                  </a:lnTo>
                  <a:lnTo>
                    <a:pt x="1157" y="190"/>
                  </a:lnTo>
                  <a:lnTo>
                    <a:pt x="1155" y="199"/>
                  </a:lnTo>
                  <a:lnTo>
                    <a:pt x="1153" y="208"/>
                  </a:lnTo>
                  <a:lnTo>
                    <a:pt x="1152" y="230"/>
                  </a:lnTo>
                  <a:lnTo>
                    <a:pt x="1152" y="256"/>
                  </a:lnTo>
                  <a:lnTo>
                    <a:pt x="1152" y="271"/>
                  </a:lnTo>
                  <a:lnTo>
                    <a:pt x="1151" y="285"/>
                  </a:lnTo>
                  <a:lnTo>
                    <a:pt x="1149" y="297"/>
                  </a:lnTo>
                  <a:lnTo>
                    <a:pt x="1148" y="308"/>
                  </a:lnTo>
                  <a:lnTo>
                    <a:pt x="1146" y="321"/>
                  </a:lnTo>
                  <a:lnTo>
                    <a:pt x="1143" y="333"/>
                  </a:lnTo>
                  <a:lnTo>
                    <a:pt x="1151" y="334"/>
                  </a:lnTo>
                  <a:lnTo>
                    <a:pt x="1157" y="337"/>
                  </a:lnTo>
                  <a:lnTo>
                    <a:pt x="1162" y="340"/>
                  </a:lnTo>
                  <a:lnTo>
                    <a:pt x="1183" y="353"/>
                  </a:lnTo>
                  <a:lnTo>
                    <a:pt x="1164" y="364"/>
                  </a:lnTo>
                  <a:lnTo>
                    <a:pt x="1157" y="369"/>
                  </a:lnTo>
                  <a:lnTo>
                    <a:pt x="1153" y="375"/>
                  </a:lnTo>
                  <a:lnTo>
                    <a:pt x="1148" y="380"/>
                  </a:lnTo>
                  <a:lnTo>
                    <a:pt x="1144" y="388"/>
                  </a:lnTo>
                  <a:lnTo>
                    <a:pt x="1139" y="397"/>
                  </a:lnTo>
                  <a:lnTo>
                    <a:pt x="1134" y="409"/>
                  </a:lnTo>
                  <a:lnTo>
                    <a:pt x="1130" y="422"/>
                  </a:lnTo>
                  <a:lnTo>
                    <a:pt x="1127" y="436"/>
                  </a:lnTo>
                  <a:lnTo>
                    <a:pt x="1125" y="454"/>
                  </a:lnTo>
                  <a:lnTo>
                    <a:pt x="1123" y="463"/>
                  </a:lnTo>
                  <a:lnTo>
                    <a:pt x="1123" y="474"/>
                  </a:lnTo>
                  <a:lnTo>
                    <a:pt x="1125" y="497"/>
                  </a:lnTo>
                  <a:lnTo>
                    <a:pt x="1126" y="509"/>
                  </a:lnTo>
                  <a:lnTo>
                    <a:pt x="1127" y="522"/>
                  </a:lnTo>
                  <a:lnTo>
                    <a:pt x="1133" y="550"/>
                  </a:lnTo>
                  <a:lnTo>
                    <a:pt x="1133" y="553"/>
                  </a:lnTo>
                  <a:lnTo>
                    <a:pt x="1140" y="553"/>
                  </a:lnTo>
                  <a:lnTo>
                    <a:pt x="1148" y="556"/>
                  </a:lnTo>
                  <a:lnTo>
                    <a:pt x="1156" y="558"/>
                  </a:lnTo>
                  <a:lnTo>
                    <a:pt x="1162" y="561"/>
                  </a:lnTo>
                  <a:lnTo>
                    <a:pt x="1169" y="565"/>
                  </a:lnTo>
                  <a:lnTo>
                    <a:pt x="1174" y="569"/>
                  </a:lnTo>
                  <a:lnTo>
                    <a:pt x="1181" y="574"/>
                  </a:lnTo>
                  <a:lnTo>
                    <a:pt x="1185" y="580"/>
                  </a:lnTo>
                  <a:lnTo>
                    <a:pt x="1190" y="586"/>
                  </a:lnTo>
                  <a:lnTo>
                    <a:pt x="1194" y="593"/>
                  </a:lnTo>
                  <a:lnTo>
                    <a:pt x="1198" y="600"/>
                  </a:lnTo>
                  <a:lnTo>
                    <a:pt x="1200" y="608"/>
                  </a:lnTo>
                  <a:lnTo>
                    <a:pt x="1203" y="616"/>
                  </a:lnTo>
                  <a:lnTo>
                    <a:pt x="1205" y="623"/>
                  </a:lnTo>
                  <a:lnTo>
                    <a:pt x="1207" y="631"/>
                  </a:lnTo>
                  <a:lnTo>
                    <a:pt x="1208" y="640"/>
                  </a:lnTo>
                  <a:lnTo>
                    <a:pt x="1209" y="657"/>
                  </a:lnTo>
                  <a:lnTo>
                    <a:pt x="1208" y="675"/>
                  </a:lnTo>
                  <a:lnTo>
                    <a:pt x="1205" y="694"/>
                  </a:lnTo>
                  <a:lnTo>
                    <a:pt x="1203" y="703"/>
                  </a:lnTo>
                  <a:lnTo>
                    <a:pt x="1200" y="711"/>
                  </a:lnTo>
                  <a:lnTo>
                    <a:pt x="1196" y="720"/>
                  </a:lnTo>
                  <a:lnTo>
                    <a:pt x="1192" y="729"/>
                  </a:lnTo>
                  <a:lnTo>
                    <a:pt x="1189" y="737"/>
                  </a:lnTo>
                  <a:lnTo>
                    <a:pt x="1183" y="744"/>
                  </a:lnTo>
                  <a:lnTo>
                    <a:pt x="1178" y="752"/>
                  </a:lnTo>
                  <a:lnTo>
                    <a:pt x="1172" y="759"/>
                  </a:lnTo>
                  <a:lnTo>
                    <a:pt x="1165" y="765"/>
                  </a:lnTo>
                  <a:lnTo>
                    <a:pt x="1157" y="772"/>
                  </a:lnTo>
                  <a:lnTo>
                    <a:pt x="1169" y="799"/>
                  </a:lnTo>
                  <a:lnTo>
                    <a:pt x="1174" y="811"/>
                  </a:lnTo>
                  <a:lnTo>
                    <a:pt x="1178" y="824"/>
                  </a:lnTo>
                  <a:lnTo>
                    <a:pt x="1182" y="837"/>
                  </a:lnTo>
                  <a:lnTo>
                    <a:pt x="1185" y="849"/>
                  </a:lnTo>
                  <a:lnTo>
                    <a:pt x="1189" y="872"/>
                  </a:lnTo>
                  <a:lnTo>
                    <a:pt x="1190" y="884"/>
                  </a:lnTo>
                  <a:lnTo>
                    <a:pt x="1190" y="894"/>
                  </a:lnTo>
                  <a:lnTo>
                    <a:pt x="1190" y="905"/>
                  </a:lnTo>
                  <a:lnTo>
                    <a:pt x="1190" y="915"/>
                  </a:lnTo>
                  <a:lnTo>
                    <a:pt x="1187" y="935"/>
                  </a:lnTo>
                  <a:lnTo>
                    <a:pt x="1182" y="952"/>
                  </a:lnTo>
                  <a:lnTo>
                    <a:pt x="1179" y="961"/>
                  </a:lnTo>
                  <a:lnTo>
                    <a:pt x="1176" y="967"/>
                  </a:lnTo>
                  <a:lnTo>
                    <a:pt x="1172" y="975"/>
                  </a:lnTo>
                  <a:lnTo>
                    <a:pt x="1168" y="981"/>
                  </a:lnTo>
                  <a:lnTo>
                    <a:pt x="1162" y="988"/>
                  </a:lnTo>
                  <a:lnTo>
                    <a:pt x="1159" y="993"/>
                  </a:lnTo>
                  <a:lnTo>
                    <a:pt x="1153" y="998"/>
                  </a:lnTo>
                  <a:lnTo>
                    <a:pt x="1147" y="1002"/>
                  </a:lnTo>
                  <a:lnTo>
                    <a:pt x="1142" y="1006"/>
                  </a:lnTo>
                  <a:lnTo>
                    <a:pt x="1135" y="1010"/>
                  </a:lnTo>
                  <a:lnTo>
                    <a:pt x="1129" y="1013"/>
                  </a:lnTo>
                  <a:lnTo>
                    <a:pt x="1122" y="1014"/>
                  </a:lnTo>
                  <a:lnTo>
                    <a:pt x="1114" y="1015"/>
                  </a:lnTo>
                  <a:lnTo>
                    <a:pt x="1108" y="1017"/>
                  </a:lnTo>
                  <a:lnTo>
                    <a:pt x="1100" y="1017"/>
                  </a:lnTo>
                  <a:lnTo>
                    <a:pt x="1092" y="1015"/>
                  </a:lnTo>
                  <a:lnTo>
                    <a:pt x="1094" y="1017"/>
                  </a:lnTo>
                  <a:lnTo>
                    <a:pt x="1099" y="1023"/>
                  </a:lnTo>
                  <a:lnTo>
                    <a:pt x="1104" y="1030"/>
                  </a:lnTo>
                  <a:lnTo>
                    <a:pt x="1108" y="1036"/>
                  </a:lnTo>
                  <a:lnTo>
                    <a:pt x="1112" y="1043"/>
                  </a:lnTo>
                  <a:lnTo>
                    <a:pt x="1114" y="1050"/>
                  </a:lnTo>
                  <a:lnTo>
                    <a:pt x="1117" y="1058"/>
                  </a:lnTo>
                  <a:lnTo>
                    <a:pt x="1118" y="1065"/>
                  </a:lnTo>
                  <a:lnTo>
                    <a:pt x="1120" y="1073"/>
                  </a:lnTo>
                  <a:lnTo>
                    <a:pt x="1120" y="1080"/>
                  </a:lnTo>
                  <a:lnTo>
                    <a:pt x="1118" y="1087"/>
                  </a:lnTo>
                  <a:lnTo>
                    <a:pt x="1117" y="1095"/>
                  </a:lnTo>
                  <a:lnTo>
                    <a:pt x="1114" y="1103"/>
                  </a:lnTo>
                  <a:lnTo>
                    <a:pt x="1112" y="1109"/>
                  </a:lnTo>
                  <a:lnTo>
                    <a:pt x="1108" y="1116"/>
                  </a:lnTo>
                  <a:lnTo>
                    <a:pt x="1105" y="1119"/>
                  </a:lnTo>
                  <a:lnTo>
                    <a:pt x="1103" y="1123"/>
                  </a:lnTo>
                  <a:lnTo>
                    <a:pt x="1097" y="1129"/>
                  </a:lnTo>
                  <a:lnTo>
                    <a:pt x="1094" y="1132"/>
                  </a:lnTo>
                  <a:lnTo>
                    <a:pt x="1090" y="1135"/>
                  </a:lnTo>
                  <a:lnTo>
                    <a:pt x="1084" y="1138"/>
                  </a:lnTo>
                  <a:lnTo>
                    <a:pt x="1080" y="1139"/>
                  </a:lnTo>
                  <a:lnTo>
                    <a:pt x="1075" y="1142"/>
                  </a:lnTo>
                  <a:lnTo>
                    <a:pt x="1070" y="1142"/>
                  </a:lnTo>
                  <a:lnTo>
                    <a:pt x="1065" y="1143"/>
                  </a:lnTo>
                  <a:lnTo>
                    <a:pt x="1060" y="1143"/>
                  </a:lnTo>
                  <a:lnTo>
                    <a:pt x="1060" y="1209"/>
                  </a:lnTo>
                  <a:lnTo>
                    <a:pt x="993" y="1208"/>
                  </a:lnTo>
                  <a:lnTo>
                    <a:pt x="993" y="1213"/>
                  </a:lnTo>
                  <a:lnTo>
                    <a:pt x="993" y="1218"/>
                  </a:lnTo>
                  <a:lnTo>
                    <a:pt x="992" y="1222"/>
                  </a:lnTo>
                  <a:lnTo>
                    <a:pt x="991" y="1228"/>
                  </a:lnTo>
                  <a:lnTo>
                    <a:pt x="985" y="1237"/>
                  </a:lnTo>
                  <a:lnTo>
                    <a:pt x="983" y="1241"/>
                  </a:lnTo>
                  <a:lnTo>
                    <a:pt x="980" y="1244"/>
                  </a:lnTo>
                  <a:lnTo>
                    <a:pt x="974" y="1250"/>
                  </a:lnTo>
                  <a:lnTo>
                    <a:pt x="967" y="1255"/>
                  </a:lnTo>
                  <a:lnTo>
                    <a:pt x="961" y="1259"/>
                  </a:lnTo>
                  <a:lnTo>
                    <a:pt x="953" y="1263"/>
                  </a:lnTo>
                  <a:lnTo>
                    <a:pt x="945" y="1264"/>
                  </a:lnTo>
                  <a:lnTo>
                    <a:pt x="939" y="1267"/>
                  </a:lnTo>
                  <a:lnTo>
                    <a:pt x="923" y="1267"/>
                  </a:lnTo>
                  <a:lnTo>
                    <a:pt x="916" y="1267"/>
                  </a:lnTo>
                  <a:lnTo>
                    <a:pt x="909" y="1265"/>
                  </a:lnTo>
                  <a:lnTo>
                    <a:pt x="901" y="1263"/>
                  </a:lnTo>
                  <a:lnTo>
                    <a:pt x="894" y="1260"/>
                  </a:lnTo>
                  <a:lnTo>
                    <a:pt x="880" y="1252"/>
                  </a:lnTo>
                  <a:lnTo>
                    <a:pt x="874" y="1247"/>
                  </a:lnTo>
                  <a:lnTo>
                    <a:pt x="868" y="1242"/>
                  </a:lnTo>
                  <a:lnTo>
                    <a:pt x="859" y="1231"/>
                  </a:lnTo>
                  <a:lnTo>
                    <a:pt x="855" y="1234"/>
                  </a:lnTo>
                  <a:lnTo>
                    <a:pt x="849" y="1251"/>
                  </a:lnTo>
                  <a:lnTo>
                    <a:pt x="844" y="1261"/>
                  </a:lnTo>
                  <a:lnTo>
                    <a:pt x="836" y="1274"/>
                  </a:lnTo>
                  <a:lnTo>
                    <a:pt x="836" y="1276"/>
                  </a:lnTo>
                  <a:lnTo>
                    <a:pt x="832" y="1280"/>
                  </a:lnTo>
                  <a:lnTo>
                    <a:pt x="829" y="1284"/>
                  </a:lnTo>
                  <a:lnTo>
                    <a:pt x="825" y="1287"/>
                  </a:lnTo>
                  <a:lnTo>
                    <a:pt x="821" y="1290"/>
                  </a:lnTo>
                  <a:lnTo>
                    <a:pt x="814" y="1297"/>
                  </a:lnTo>
                  <a:lnTo>
                    <a:pt x="805" y="1300"/>
                  </a:lnTo>
                  <a:lnTo>
                    <a:pt x="805" y="1306"/>
                  </a:lnTo>
                  <a:lnTo>
                    <a:pt x="802" y="1310"/>
                  </a:lnTo>
                  <a:lnTo>
                    <a:pt x="799" y="1313"/>
                  </a:lnTo>
                  <a:lnTo>
                    <a:pt x="795" y="1316"/>
                  </a:lnTo>
                  <a:lnTo>
                    <a:pt x="786" y="1320"/>
                  </a:lnTo>
                  <a:lnTo>
                    <a:pt x="777" y="1323"/>
                  </a:lnTo>
                  <a:lnTo>
                    <a:pt x="768" y="1324"/>
                  </a:lnTo>
                  <a:lnTo>
                    <a:pt x="760" y="1325"/>
                  </a:lnTo>
                  <a:lnTo>
                    <a:pt x="751" y="1325"/>
                  </a:lnTo>
                  <a:lnTo>
                    <a:pt x="742" y="1325"/>
                  </a:lnTo>
                  <a:lnTo>
                    <a:pt x="733" y="1324"/>
                  </a:lnTo>
                  <a:lnTo>
                    <a:pt x="729" y="1323"/>
                  </a:lnTo>
                  <a:lnTo>
                    <a:pt x="725" y="1321"/>
                  </a:lnTo>
                  <a:lnTo>
                    <a:pt x="716" y="1320"/>
                  </a:lnTo>
                  <a:lnTo>
                    <a:pt x="708" y="1316"/>
                  </a:lnTo>
                  <a:lnTo>
                    <a:pt x="694" y="1310"/>
                  </a:lnTo>
                  <a:lnTo>
                    <a:pt x="681" y="1303"/>
                  </a:lnTo>
                  <a:lnTo>
                    <a:pt x="670" y="1295"/>
                  </a:lnTo>
                  <a:lnTo>
                    <a:pt x="667" y="1291"/>
                  </a:lnTo>
                  <a:lnTo>
                    <a:pt x="665" y="1297"/>
                  </a:lnTo>
                  <a:lnTo>
                    <a:pt x="663" y="1302"/>
                  </a:lnTo>
                  <a:lnTo>
                    <a:pt x="659" y="1312"/>
                  </a:lnTo>
                  <a:lnTo>
                    <a:pt x="652" y="1320"/>
                  </a:lnTo>
                  <a:lnTo>
                    <a:pt x="644" y="1328"/>
                  </a:lnTo>
                  <a:lnTo>
                    <a:pt x="641" y="1330"/>
                  </a:lnTo>
                  <a:lnTo>
                    <a:pt x="637" y="1333"/>
                  </a:lnTo>
                  <a:lnTo>
                    <a:pt x="626" y="1338"/>
                  </a:lnTo>
                  <a:lnTo>
                    <a:pt x="621" y="1340"/>
                  </a:lnTo>
                  <a:lnTo>
                    <a:pt x="616" y="1341"/>
                  </a:lnTo>
                  <a:lnTo>
                    <a:pt x="605" y="1342"/>
                  </a:lnTo>
                  <a:lnTo>
                    <a:pt x="594" y="1341"/>
                  </a:lnTo>
                  <a:lnTo>
                    <a:pt x="588" y="1340"/>
                  </a:lnTo>
                  <a:lnTo>
                    <a:pt x="583" y="1338"/>
                  </a:lnTo>
                  <a:lnTo>
                    <a:pt x="578" y="1336"/>
                  </a:lnTo>
                  <a:lnTo>
                    <a:pt x="574" y="1333"/>
                  </a:lnTo>
                  <a:lnTo>
                    <a:pt x="565" y="1328"/>
                  </a:lnTo>
                  <a:lnTo>
                    <a:pt x="561" y="1324"/>
                  </a:lnTo>
                  <a:lnTo>
                    <a:pt x="557" y="1320"/>
                  </a:lnTo>
                  <a:lnTo>
                    <a:pt x="551" y="1312"/>
                  </a:lnTo>
                  <a:lnTo>
                    <a:pt x="548" y="1307"/>
                  </a:lnTo>
                  <a:lnTo>
                    <a:pt x="547" y="1302"/>
                  </a:lnTo>
                  <a:lnTo>
                    <a:pt x="544" y="1297"/>
                  </a:lnTo>
                  <a:lnTo>
                    <a:pt x="543" y="1291"/>
                  </a:lnTo>
                  <a:lnTo>
                    <a:pt x="540" y="1295"/>
                  </a:lnTo>
                  <a:lnTo>
                    <a:pt x="529" y="1303"/>
                  </a:lnTo>
                  <a:lnTo>
                    <a:pt x="516" y="1310"/>
                  </a:lnTo>
                  <a:lnTo>
                    <a:pt x="501" y="1316"/>
                  </a:lnTo>
                  <a:lnTo>
                    <a:pt x="484" y="1321"/>
                  </a:lnTo>
                  <a:lnTo>
                    <a:pt x="477" y="1324"/>
                  </a:lnTo>
                  <a:lnTo>
                    <a:pt x="467" y="1325"/>
                  </a:lnTo>
                  <a:lnTo>
                    <a:pt x="458" y="1325"/>
                  </a:lnTo>
                  <a:lnTo>
                    <a:pt x="449" y="1325"/>
                  </a:lnTo>
                  <a:lnTo>
                    <a:pt x="441" y="1324"/>
                  </a:lnTo>
                  <a:lnTo>
                    <a:pt x="432" y="1323"/>
                  </a:lnTo>
                  <a:lnTo>
                    <a:pt x="423" y="1320"/>
                  </a:lnTo>
                  <a:lnTo>
                    <a:pt x="414" y="1316"/>
                  </a:lnTo>
                  <a:lnTo>
                    <a:pt x="410" y="1313"/>
                  </a:lnTo>
                  <a:lnTo>
                    <a:pt x="408" y="1310"/>
                  </a:lnTo>
                  <a:lnTo>
                    <a:pt x="406" y="1308"/>
                  </a:lnTo>
                  <a:lnTo>
                    <a:pt x="406" y="1306"/>
                  </a:lnTo>
                  <a:lnTo>
                    <a:pt x="405" y="1303"/>
                  </a:lnTo>
                  <a:lnTo>
                    <a:pt x="405" y="1300"/>
                  </a:lnTo>
                  <a:lnTo>
                    <a:pt x="400" y="1298"/>
                  </a:lnTo>
                  <a:lnTo>
                    <a:pt x="396" y="1297"/>
                  </a:lnTo>
                  <a:lnTo>
                    <a:pt x="388" y="1290"/>
                  </a:lnTo>
                  <a:lnTo>
                    <a:pt x="384" y="1287"/>
                  </a:lnTo>
                  <a:lnTo>
                    <a:pt x="380" y="1284"/>
                  </a:lnTo>
                  <a:lnTo>
                    <a:pt x="374" y="1276"/>
                  </a:lnTo>
                  <a:lnTo>
                    <a:pt x="374" y="1274"/>
                  </a:lnTo>
                  <a:lnTo>
                    <a:pt x="367" y="1261"/>
                  </a:lnTo>
                  <a:lnTo>
                    <a:pt x="361" y="1251"/>
                  </a:lnTo>
                  <a:lnTo>
                    <a:pt x="354" y="1234"/>
                  </a:lnTo>
                  <a:lnTo>
                    <a:pt x="350" y="1231"/>
                  </a:lnTo>
                  <a:lnTo>
                    <a:pt x="346" y="1237"/>
                  </a:lnTo>
                  <a:lnTo>
                    <a:pt x="341" y="1242"/>
                  </a:lnTo>
                  <a:lnTo>
                    <a:pt x="336" y="1247"/>
                  </a:lnTo>
                  <a:lnTo>
                    <a:pt x="329" y="1252"/>
                  </a:lnTo>
                  <a:lnTo>
                    <a:pt x="323" y="1256"/>
                  </a:lnTo>
                  <a:lnTo>
                    <a:pt x="315" y="1260"/>
                  </a:lnTo>
                  <a:lnTo>
                    <a:pt x="309" y="1263"/>
                  </a:lnTo>
                  <a:lnTo>
                    <a:pt x="301" y="1265"/>
                  </a:lnTo>
                  <a:lnTo>
                    <a:pt x="293" y="1267"/>
                  </a:lnTo>
                  <a:lnTo>
                    <a:pt x="286" y="1267"/>
                  </a:lnTo>
                  <a:lnTo>
                    <a:pt x="279" y="1267"/>
                  </a:lnTo>
                  <a:lnTo>
                    <a:pt x="271" y="1267"/>
                  </a:lnTo>
                  <a:lnTo>
                    <a:pt x="264" y="1264"/>
                  </a:lnTo>
                  <a:lnTo>
                    <a:pt x="257" y="1263"/>
                  </a:lnTo>
                  <a:lnTo>
                    <a:pt x="250" y="1259"/>
                  </a:lnTo>
                  <a:lnTo>
                    <a:pt x="242" y="1255"/>
                  </a:lnTo>
                  <a:lnTo>
                    <a:pt x="240" y="1252"/>
                  </a:lnTo>
                  <a:lnTo>
                    <a:pt x="236" y="1250"/>
                  </a:lnTo>
                  <a:lnTo>
                    <a:pt x="229" y="1244"/>
                  </a:lnTo>
                  <a:lnTo>
                    <a:pt x="227" y="1241"/>
                  </a:lnTo>
                  <a:lnTo>
                    <a:pt x="224" y="1237"/>
                  </a:lnTo>
                  <a:lnTo>
                    <a:pt x="221" y="1233"/>
                  </a:lnTo>
                  <a:lnTo>
                    <a:pt x="219" y="1228"/>
                  </a:lnTo>
                  <a:lnTo>
                    <a:pt x="218" y="1222"/>
                  </a:lnTo>
                  <a:lnTo>
                    <a:pt x="216" y="1218"/>
                  </a:lnTo>
                  <a:lnTo>
                    <a:pt x="216" y="1213"/>
                  </a:lnTo>
                  <a:lnTo>
                    <a:pt x="216" y="1208"/>
                  </a:lnTo>
                  <a:lnTo>
                    <a:pt x="150" y="1209"/>
                  </a:lnTo>
                  <a:lnTo>
                    <a:pt x="150" y="1143"/>
                  </a:lnTo>
                  <a:lnTo>
                    <a:pt x="145" y="1143"/>
                  </a:lnTo>
                  <a:lnTo>
                    <a:pt x="139" y="1142"/>
                  </a:lnTo>
                  <a:lnTo>
                    <a:pt x="134" y="1142"/>
                  </a:lnTo>
                  <a:lnTo>
                    <a:pt x="129" y="1139"/>
                  </a:lnTo>
                  <a:lnTo>
                    <a:pt x="120" y="1135"/>
                  </a:lnTo>
                  <a:lnTo>
                    <a:pt x="116" y="1132"/>
                  </a:lnTo>
                  <a:lnTo>
                    <a:pt x="113" y="1129"/>
                  </a:lnTo>
                  <a:lnTo>
                    <a:pt x="107" y="1123"/>
                  </a:lnTo>
                  <a:lnTo>
                    <a:pt x="102" y="1116"/>
                  </a:lnTo>
                  <a:lnTo>
                    <a:pt x="98" y="1109"/>
                  </a:lnTo>
                  <a:lnTo>
                    <a:pt x="95" y="1103"/>
                  </a:lnTo>
                  <a:lnTo>
                    <a:pt x="93" y="1095"/>
                  </a:lnTo>
                  <a:lnTo>
                    <a:pt x="91" y="1087"/>
                  </a:lnTo>
                  <a:lnTo>
                    <a:pt x="90" y="1073"/>
                  </a:lnTo>
                  <a:lnTo>
                    <a:pt x="91" y="1065"/>
                  </a:lnTo>
                  <a:lnTo>
                    <a:pt x="93" y="1058"/>
                  </a:lnTo>
                  <a:lnTo>
                    <a:pt x="95" y="1050"/>
                  </a:lnTo>
                  <a:lnTo>
                    <a:pt x="98" y="1043"/>
                  </a:lnTo>
                  <a:lnTo>
                    <a:pt x="106" y="1030"/>
                  </a:lnTo>
                  <a:lnTo>
                    <a:pt x="111" y="1023"/>
                  </a:lnTo>
                  <a:lnTo>
                    <a:pt x="116" y="1017"/>
                  </a:lnTo>
                  <a:lnTo>
                    <a:pt x="117" y="1015"/>
                  </a:lnTo>
                  <a:lnTo>
                    <a:pt x="109" y="1017"/>
                  </a:lnTo>
                  <a:lnTo>
                    <a:pt x="103" y="1017"/>
                  </a:lnTo>
                  <a:lnTo>
                    <a:pt x="95" y="1015"/>
                  </a:lnTo>
                  <a:lnTo>
                    <a:pt x="87" y="1014"/>
                  </a:lnTo>
                  <a:lnTo>
                    <a:pt x="81" y="1013"/>
                  </a:lnTo>
                  <a:lnTo>
                    <a:pt x="74" y="1010"/>
                  </a:lnTo>
                  <a:lnTo>
                    <a:pt x="68" y="1006"/>
                  </a:lnTo>
                  <a:lnTo>
                    <a:pt x="63" y="1002"/>
                  </a:lnTo>
                  <a:lnTo>
                    <a:pt x="56" y="998"/>
                  </a:lnTo>
                  <a:lnTo>
                    <a:pt x="51" y="993"/>
                  </a:lnTo>
                  <a:lnTo>
                    <a:pt x="47" y="988"/>
                  </a:lnTo>
                  <a:lnTo>
                    <a:pt x="42" y="981"/>
                  </a:lnTo>
                  <a:lnTo>
                    <a:pt x="34" y="967"/>
                  </a:lnTo>
                  <a:lnTo>
                    <a:pt x="27" y="952"/>
                  </a:lnTo>
                  <a:lnTo>
                    <a:pt x="25" y="944"/>
                  </a:lnTo>
                  <a:lnTo>
                    <a:pt x="22" y="935"/>
                  </a:lnTo>
                  <a:lnTo>
                    <a:pt x="21" y="925"/>
                  </a:lnTo>
                  <a:lnTo>
                    <a:pt x="20" y="915"/>
                  </a:lnTo>
                  <a:lnTo>
                    <a:pt x="20" y="905"/>
                  </a:lnTo>
                  <a:lnTo>
                    <a:pt x="20" y="894"/>
                  </a:lnTo>
                  <a:lnTo>
                    <a:pt x="20" y="884"/>
                  </a:lnTo>
                  <a:lnTo>
                    <a:pt x="21" y="872"/>
                  </a:lnTo>
                  <a:lnTo>
                    <a:pt x="25" y="849"/>
                  </a:lnTo>
                  <a:lnTo>
                    <a:pt x="27" y="837"/>
                  </a:lnTo>
                  <a:lnTo>
                    <a:pt x="31" y="824"/>
                  </a:lnTo>
                  <a:lnTo>
                    <a:pt x="40" y="799"/>
                  </a:lnTo>
                  <a:lnTo>
                    <a:pt x="46" y="785"/>
                  </a:lnTo>
                  <a:lnTo>
                    <a:pt x="52" y="772"/>
                  </a:lnTo>
                  <a:lnTo>
                    <a:pt x="44" y="765"/>
                  </a:lnTo>
                  <a:lnTo>
                    <a:pt x="38" y="759"/>
                  </a:lnTo>
                  <a:lnTo>
                    <a:pt x="31" y="752"/>
                  </a:lnTo>
                  <a:lnTo>
                    <a:pt x="26" y="744"/>
                  </a:lnTo>
                  <a:lnTo>
                    <a:pt x="21" y="737"/>
                  </a:lnTo>
                  <a:lnTo>
                    <a:pt x="17" y="729"/>
                  </a:lnTo>
                  <a:lnTo>
                    <a:pt x="13" y="720"/>
                  </a:lnTo>
                  <a:lnTo>
                    <a:pt x="9" y="711"/>
                  </a:lnTo>
                  <a:lnTo>
                    <a:pt x="7" y="703"/>
                  </a:lnTo>
                  <a:lnTo>
                    <a:pt x="4" y="694"/>
                  </a:lnTo>
                  <a:lnTo>
                    <a:pt x="1" y="675"/>
                  </a:lnTo>
                  <a:lnTo>
                    <a:pt x="0" y="657"/>
                  </a:lnTo>
                  <a:lnTo>
                    <a:pt x="1" y="640"/>
                  </a:lnTo>
                  <a:lnTo>
                    <a:pt x="3" y="631"/>
                  </a:lnTo>
                  <a:lnTo>
                    <a:pt x="4" y="623"/>
                  </a:lnTo>
                  <a:lnTo>
                    <a:pt x="7" y="616"/>
                  </a:lnTo>
                  <a:lnTo>
                    <a:pt x="9" y="608"/>
                  </a:lnTo>
                  <a:lnTo>
                    <a:pt x="12" y="600"/>
                  </a:lnTo>
                  <a:lnTo>
                    <a:pt x="16" y="593"/>
                  </a:lnTo>
                  <a:lnTo>
                    <a:pt x="20" y="586"/>
                  </a:lnTo>
                  <a:lnTo>
                    <a:pt x="25" y="580"/>
                  </a:lnTo>
                  <a:lnTo>
                    <a:pt x="30" y="574"/>
                  </a:lnTo>
                  <a:lnTo>
                    <a:pt x="35" y="569"/>
                  </a:lnTo>
                  <a:lnTo>
                    <a:pt x="40" y="565"/>
                  </a:lnTo>
                  <a:lnTo>
                    <a:pt x="47" y="561"/>
                  </a:lnTo>
                  <a:lnTo>
                    <a:pt x="54" y="558"/>
                  </a:lnTo>
                  <a:lnTo>
                    <a:pt x="61" y="556"/>
                  </a:lnTo>
                  <a:lnTo>
                    <a:pt x="69" y="553"/>
                  </a:lnTo>
                  <a:lnTo>
                    <a:pt x="77" y="553"/>
                  </a:lnTo>
                  <a:lnTo>
                    <a:pt x="77" y="550"/>
                  </a:lnTo>
                  <a:lnTo>
                    <a:pt x="82" y="522"/>
                  </a:lnTo>
                  <a:lnTo>
                    <a:pt x="83" y="509"/>
                  </a:lnTo>
                  <a:lnTo>
                    <a:pt x="85" y="497"/>
                  </a:lnTo>
                  <a:lnTo>
                    <a:pt x="86" y="485"/>
                  </a:lnTo>
                  <a:lnTo>
                    <a:pt x="86" y="474"/>
                  </a:lnTo>
                  <a:lnTo>
                    <a:pt x="86" y="463"/>
                  </a:lnTo>
                  <a:lnTo>
                    <a:pt x="85" y="454"/>
                  </a:lnTo>
                  <a:lnTo>
                    <a:pt x="82" y="436"/>
                  </a:lnTo>
                  <a:lnTo>
                    <a:pt x="80" y="422"/>
                  </a:lnTo>
                  <a:lnTo>
                    <a:pt x="76" y="409"/>
                  </a:lnTo>
                  <a:lnTo>
                    <a:pt x="70" y="397"/>
                  </a:lnTo>
                  <a:lnTo>
                    <a:pt x="65" y="388"/>
                  </a:lnTo>
                  <a:lnTo>
                    <a:pt x="61" y="380"/>
                  </a:lnTo>
                  <a:lnTo>
                    <a:pt x="56" y="375"/>
                  </a:lnTo>
                  <a:lnTo>
                    <a:pt x="52" y="369"/>
                  </a:lnTo>
                  <a:lnTo>
                    <a:pt x="46" y="364"/>
                  </a:lnTo>
                  <a:lnTo>
                    <a:pt x="26" y="353"/>
                  </a:lnTo>
                  <a:lnTo>
                    <a:pt x="47" y="340"/>
                  </a:lnTo>
                  <a:lnTo>
                    <a:pt x="52" y="337"/>
                  </a:lnTo>
                  <a:lnTo>
                    <a:pt x="55" y="336"/>
                  </a:lnTo>
                  <a:lnTo>
                    <a:pt x="59" y="334"/>
                  </a:lnTo>
                  <a:lnTo>
                    <a:pt x="63" y="334"/>
                  </a:lnTo>
                  <a:lnTo>
                    <a:pt x="67" y="333"/>
                  </a:lnTo>
                  <a:lnTo>
                    <a:pt x="64" y="321"/>
                  </a:lnTo>
                  <a:lnTo>
                    <a:pt x="61" y="308"/>
                  </a:lnTo>
                  <a:lnTo>
                    <a:pt x="60" y="297"/>
                  </a:lnTo>
                  <a:lnTo>
                    <a:pt x="59" y="285"/>
                  </a:lnTo>
                  <a:lnTo>
                    <a:pt x="57" y="256"/>
                  </a:lnTo>
                  <a:lnTo>
                    <a:pt x="57" y="230"/>
                  </a:lnTo>
                  <a:lnTo>
                    <a:pt x="57" y="218"/>
                  </a:lnTo>
                  <a:lnTo>
                    <a:pt x="56" y="213"/>
                  </a:lnTo>
                  <a:lnTo>
                    <a:pt x="56" y="208"/>
                  </a:lnTo>
                  <a:lnTo>
                    <a:pt x="55" y="199"/>
                  </a:lnTo>
                  <a:lnTo>
                    <a:pt x="52" y="190"/>
                  </a:lnTo>
                  <a:lnTo>
                    <a:pt x="48" y="181"/>
                  </a:lnTo>
                  <a:lnTo>
                    <a:pt x="43" y="173"/>
                  </a:lnTo>
                  <a:lnTo>
                    <a:pt x="39" y="169"/>
                  </a:lnTo>
                  <a:lnTo>
                    <a:pt x="37" y="165"/>
                  </a:lnTo>
                  <a:lnTo>
                    <a:pt x="27" y="159"/>
                  </a:lnTo>
                  <a:lnTo>
                    <a:pt x="16" y="149"/>
                  </a:lnTo>
                  <a:lnTo>
                    <a:pt x="22" y="143"/>
                  </a:lnTo>
                  <a:lnTo>
                    <a:pt x="31" y="135"/>
                  </a:lnTo>
                  <a:lnTo>
                    <a:pt x="37" y="133"/>
                  </a:lnTo>
                  <a:lnTo>
                    <a:pt x="44" y="129"/>
                  </a:lnTo>
                  <a:lnTo>
                    <a:pt x="50" y="127"/>
                  </a:lnTo>
                  <a:lnTo>
                    <a:pt x="56" y="126"/>
                  </a:lnTo>
                  <a:lnTo>
                    <a:pt x="55" y="118"/>
                  </a:lnTo>
                  <a:lnTo>
                    <a:pt x="54" y="110"/>
                  </a:lnTo>
                  <a:lnTo>
                    <a:pt x="52" y="103"/>
                  </a:lnTo>
                  <a:lnTo>
                    <a:pt x="52" y="95"/>
                  </a:lnTo>
                  <a:lnTo>
                    <a:pt x="54" y="80"/>
                  </a:lnTo>
                  <a:lnTo>
                    <a:pt x="56" y="67"/>
                  </a:lnTo>
                  <a:lnTo>
                    <a:pt x="57" y="62"/>
                  </a:lnTo>
                  <a:lnTo>
                    <a:pt x="60" y="56"/>
                  </a:lnTo>
                  <a:lnTo>
                    <a:pt x="67" y="45"/>
                  </a:lnTo>
                  <a:lnTo>
                    <a:pt x="70" y="40"/>
                  </a:lnTo>
                  <a:lnTo>
                    <a:pt x="74" y="36"/>
                  </a:lnTo>
                  <a:lnTo>
                    <a:pt x="83" y="28"/>
                  </a:lnTo>
                  <a:lnTo>
                    <a:pt x="89" y="24"/>
                  </a:lnTo>
                  <a:lnTo>
                    <a:pt x="95" y="21"/>
                  </a:lnTo>
                  <a:lnTo>
                    <a:pt x="100" y="18"/>
                  </a:lnTo>
                  <a:lnTo>
                    <a:pt x="107" y="15"/>
                  </a:lnTo>
                  <a:lnTo>
                    <a:pt x="113" y="14"/>
                  </a:lnTo>
                  <a:lnTo>
                    <a:pt x="120" y="11"/>
                  </a:lnTo>
                  <a:lnTo>
                    <a:pt x="126" y="10"/>
                  </a:lnTo>
                  <a:lnTo>
                    <a:pt x="134" y="10"/>
                  </a:lnTo>
                  <a:lnTo>
                    <a:pt x="142" y="9"/>
                  </a:lnTo>
                  <a:lnTo>
                    <a:pt x="150" y="9"/>
                  </a:lnTo>
                  <a:lnTo>
                    <a:pt x="165" y="10"/>
                  </a:lnTo>
                  <a:lnTo>
                    <a:pt x="184" y="13"/>
                  </a:lnTo>
                  <a:lnTo>
                    <a:pt x="191" y="14"/>
                  </a:lnTo>
                  <a:lnTo>
                    <a:pt x="201" y="17"/>
                  </a:lnTo>
                  <a:lnTo>
                    <a:pt x="219" y="22"/>
                  </a:lnTo>
                  <a:lnTo>
                    <a:pt x="236" y="26"/>
                  </a:lnTo>
                  <a:lnTo>
                    <a:pt x="251" y="27"/>
                  </a:lnTo>
                  <a:lnTo>
                    <a:pt x="266" y="28"/>
                  </a:lnTo>
                  <a:lnTo>
                    <a:pt x="279" y="28"/>
                  </a:lnTo>
                  <a:lnTo>
                    <a:pt x="290" y="27"/>
                  </a:lnTo>
                  <a:lnTo>
                    <a:pt x="301" y="26"/>
                  </a:lnTo>
                  <a:lnTo>
                    <a:pt x="310" y="24"/>
                  </a:lnTo>
                  <a:lnTo>
                    <a:pt x="319" y="22"/>
                  </a:lnTo>
                  <a:lnTo>
                    <a:pt x="326" y="19"/>
                  </a:lnTo>
                  <a:lnTo>
                    <a:pt x="336" y="15"/>
                  </a:lnTo>
                  <a:lnTo>
                    <a:pt x="349" y="6"/>
                  </a:lnTo>
                  <a:lnTo>
                    <a:pt x="359" y="0"/>
                  </a:lnTo>
                  <a:lnTo>
                    <a:pt x="362" y="10"/>
                  </a:lnTo>
                  <a:lnTo>
                    <a:pt x="365" y="22"/>
                  </a:lnTo>
                  <a:lnTo>
                    <a:pt x="365" y="27"/>
                  </a:lnTo>
                  <a:lnTo>
                    <a:pt x="365" y="34"/>
                  </a:lnTo>
                  <a:lnTo>
                    <a:pt x="362" y="41"/>
                  </a:lnTo>
                  <a:lnTo>
                    <a:pt x="359" y="48"/>
                  </a:lnTo>
                  <a:lnTo>
                    <a:pt x="378" y="48"/>
                  </a:lnTo>
                  <a:lnTo>
                    <a:pt x="393" y="47"/>
                  </a:lnTo>
                  <a:lnTo>
                    <a:pt x="408" y="44"/>
                  </a:lnTo>
                  <a:lnTo>
                    <a:pt x="421" y="41"/>
                  </a:lnTo>
                  <a:lnTo>
                    <a:pt x="432" y="37"/>
                  </a:lnTo>
                  <a:lnTo>
                    <a:pt x="444" y="34"/>
                  </a:lnTo>
                  <a:lnTo>
                    <a:pt x="465" y="24"/>
                  </a:lnTo>
                  <a:lnTo>
                    <a:pt x="488" y="15"/>
                  </a:lnTo>
                  <a:lnTo>
                    <a:pt x="500" y="11"/>
                  </a:lnTo>
                  <a:lnTo>
                    <a:pt x="513" y="8"/>
                  </a:lnTo>
                  <a:lnTo>
                    <a:pt x="529" y="4"/>
                  </a:lnTo>
                  <a:lnTo>
                    <a:pt x="544" y="1"/>
                  </a:lnTo>
                  <a:lnTo>
                    <a:pt x="562" y="0"/>
                  </a:lnTo>
                  <a:lnTo>
                    <a:pt x="583" y="0"/>
                  </a:lnTo>
                  <a:lnTo>
                    <a:pt x="583" y="15"/>
                  </a:lnTo>
                  <a:lnTo>
                    <a:pt x="582" y="23"/>
                  </a:lnTo>
                  <a:lnTo>
                    <a:pt x="587" y="21"/>
                  </a:lnTo>
                  <a:lnTo>
                    <a:pt x="592" y="18"/>
                  </a:lnTo>
                  <a:lnTo>
                    <a:pt x="599" y="17"/>
                  </a:lnTo>
                  <a:lnTo>
                    <a:pt x="605" y="17"/>
                  </a:lnTo>
                  <a:close/>
                  <a:moveTo>
                    <a:pt x="1116" y="653"/>
                  </a:moveTo>
                  <a:lnTo>
                    <a:pt x="1117" y="647"/>
                  </a:lnTo>
                  <a:lnTo>
                    <a:pt x="1118" y="642"/>
                  </a:lnTo>
                  <a:lnTo>
                    <a:pt x="1120" y="638"/>
                  </a:lnTo>
                  <a:lnTo>
                    <a:pt x="1121" y="636"/>
                  </a:lnTo>
                  <a:lnTo>
                    <a:pt x="1123" y="634"/>
                  </a:lnTo>
                  <a:lnTo>
                    <a:pt x="1125" y="634"/>
                  </a:lnTo>
                  <a:lnTo>
                    <a:pt x="1127" y="634"/>
                  </a:lnTo>
                  <a:lnTo>
                    <a:pt x="1130" y="635"/>
                  </a:lnTo>
                  <a:lnTo>
                    <a:pt x="1133" y="640"/>
                  </a:lnTo>
                  <a:lnTo>
                    <a:pt x="1134" y="646"/>
                  </a:lnTo>
                  <a:lnTo>
                    <a:pt x="1135" y="651"/>
                  </a:lnTo>
                  <a:lnTo>
                    <a:pt x="1135" y="657"/>
                  </a:lnTo>
                  <a:lnTo>
                    <a:pt x="1135" y="665"/>
                  </a:lnTo>
                  <a:lnTo>
                    <a:pt x="1134" y="674"/>
                  </a:lnTo>
                  <a:lnTo>
                    <a:pt x="1131" y="683"/>
                  </a:lnTo>
                  <a:lnTo>
                    <a:pt x="1127" y="692"/>
                  </a:lnTo>
                  <a:lnTo>
                    <a:pt x="1123" y="700"/>
                  </a:lnTo>
                  <a:lnTo>
                    <a:pt x="1120" y="687"/>
                  </a:lnTo>
                  <a:lnTo>
                    <a:pt x="1117" y="675"/>
                  </a:lnTo>
                  <a:lnTo>
                    <a:pt x="1116" y="664"/>
                  </a:lnTo>
                  <a:lnTo>
                    <a:pt x="1116" y="653"/>
                  </a:lnTo>
                  <a:close/>
                  <a:moveTo>
                    <a:pt x="94" y="653"/>
                  </a:moveTo>
                  <a:lnTo>
                    <a:pt x="93" y="647"/>
                  </a:lnTo>
                  <a:lnTo>
                    <a:pt x="91" y="642"/>
                  </a:lnTo>
                  <a:lnTo>
                    <a:pt x="90" y="638"/>
                  </a:lnTo>
                  <a:lnTo>
                    <a:pt x="89" y="636"/>
                  </a:lnTo>
                  <a:lnTo>
                    <a:pt x="86" y="634"/>
                  </a:lnTo>
                  <a:lnTo>
                    <a:pt x="85" y="634"/>
                  </a:lnTo>
                  <a:lnTo>
                    <a:pt x="82" y="634"/>
                  </a:lnTo>
                  <a:lnTo>
                    <a:pt x="80" y="635"/>
                  </a:lnTo>
                  <a:lnTo>
                    <a:pt x="77" y="640"/>
                  </a:lnTo>
                  <a:lnTo>
                    <a:pt x="76" y="646"/>
                  </a:lnTo>
                  <a:lnTo>
                    <a:pt x="74" y="651"/>
                  </a:lnTo>
                  <a:lnTo>
                    <a:pt x="74" y="657"/>
                  </a:lnTo>
                  <a:lnTo>
                    <a:pt x="74" y="665"/>
                  </a:lnTo>
                  <a:lnTo>
                    <a:pt x="76" y="674"/>
                  </a:lnTo>
                  <a:lnTo>
                    <a:pt x="78" y="683"/>
                  </a:lnTo>
                  <a:lnTo>
                    <a:pt x="82" y="692"/>
                  </a:lnTo>
                  <a:lnTo>
                    <a:pt x="86" y="700"/>
                  </a:lnTo>
                  <a:lnTo>
                    <a:pt x="90" y="687"/>
                  </a:lnTo>
                  <a:lnTo>
                    <a:pt x="93" y="675"/>
                  </a:lnTo>
                  <a:lnTo>
                    <a:pt x="94" y="664"/>
                  </a:lnTo>
                  <a:lnTo>
                    <a:pt x="94" y="653"/>
                  </a:lnTo>
                  <a:close/>
                  <a:moveTo>
                    <a:pt x="590" y="104"/>
                  </a:moveTo>
                  <a:lnTo>
                    <a:pt x="601" y="130"/>
                  </a:lnTo>
                  <a:lnTo>
                    <a:pt x="587" y="130"/>
                  </a:lnTo>
                  <a:lnTo>
                    <a:pt x="573" y="131"/>
                  </a:lnTo>
                  <a:lnTo>
                    <a:pt x="559" y="131"/>
                  </a:lnTo>
                  <a:lnTo>
                    <a:pt x="544" y="133"/>
                  </a:lnTo>
                  <a:lnTo>
                    <a:pt x="514" y="136"/>
                  </a:lnTo>
                  <a:lnTo>
                    <a:pt x="483" y="139"/>
                  </a:lnTo>
                  <a:lnTo>
                    <a:pt x="453" y="140"/>
                  </a:lnTo>
                  <a:lnTo>
                    <a:pt x="437" y="139"/>
                  </a:lnTo>
                  <a:lnTo>
                    <a:pt x="421" y="138"/>
                  </a:lnTo>
                  <a:lnTo>
                    <a:pt x="405" y="135"/>
                  </a:lnTo>
                  <a:lnTo>
                    <a:pt x="389" y="131"/>
                  </a:lnTo>
                  <a:lnTo>
                    <a:pt x="374" y="126"/>
                  </a:lnTo>
                  <a:lnTo>
                    <a:pt x="357" y="119"/>
                  </a:lnTo>
                  <a:lnTo>
                    <a:pt x="358" y="123"/>
                  </a:lnTo>
                  <a:lnTo>
                    <a:pt x="361" y="136"/>
                  </a:lnTo>
                  <a:lnTo>
                    <a:pt x="348" y="139"/>
                  </a:lnTo>
                  <a:lnTo>
                    <a:pt x="337" y="140"/>
                  </a:lnTo>
                  <a:lnTo>
                    <a:pt x="327" y="140"/>
                  </a:lnTo>
                  <a:lnTo>
                    <a:pt x="316" y="140"/>
                  </a:lnTo>
                  <a:lnTo>
                    <a:pt x="306" y="140"/>
                  </a:lnTo>
                  <a:lnTo>
                    <a:pt x="296" y="139"/>
                  </a:lnTo>
                  <a:lnTo>
                    <a:pt x="286" y="138"/>
                  </a:lnTo>
                  <a:lnTo>
                    <a:pt x="276" y="135"/>
                  </a:lnTo>
                  <a:lnTo>
                    <a:pt x="267" y="133"/>
                  </a:lnTo>
                  <a:lnTo>
                    <a:pt x="249" y="126"/>
                  </a:lnTo>
                  <a:lnTo>
                    <a:pt x="232" y="119"/>
                  </a:lnTo>
                  <a:lnTo>
                    <a:pt x="215" y="112"/>
                  </a:lnTo>
                  <a:lnTo>
                    <a:pt x="201" y="104"/>
                  </a:lnTo>
                  <a:lnTo>
                    <a:pt x="173" y="90"/>
                  </a:lnTo>
                  <a:lnTo>
                    <a:pt x="163" y="84"/>
                  </a:lnTo>
                  <a:lnTo>
                    <a:pt x="152" y="80"/>
                  </a:lnTo>
                  <a:lnTo>
                    <a:pt x="146" y="79"/>
                  </a:lnTo>
                  <a:lnTo>
                    <a:pt x="142" y="79"/>
                  </a:lnTo>
                  <a:lnTo>
                    <a:pt x="139" y="80"/>
                  </a:lnTo>
                  <a:lnTo>
                    <a:pt x="138" y="82"/>
                  </a:lnTo>
                  <a:lnTo>
                    <a:pt x="138" y="83"/>
                  </a:lnTo>
                  <a:lnTo>
                    <a:pt x="138" y="84"/>
                  </a:lnTo>
                  <a:lnTo>
                    <a:pt x="139" y="88"/>
                  </a:lnTo>
                  <a:lnTo>
                    <a:pt x="143" y="92"/>
                  </a:lnTo>
                  <a:lnTo>
                    <a:pt x="146" y="95"/>
                  </a:lnTo>
                  <a:lnTo>
                    <a:pt x="150" y="97"/>
                  </a:lnTo>
                  <a:lnTo>
                    <a:pt x="156" y="101"/>
                  </a:lnTo>
                  <a:lnTo>
                    <a:pt x="164" y="105"/>
                  </a:lnTo>
                  <a:lnTo>
                    <a:pt x="172" y="109"/>
                  </a:lnTo>
                  <a:lnTo>
                    <a:pt x="189" y="114"/>
                  </a:lnTo>
                  <a:lnTo>
                    <a:pt x="181" y="123"/>
                  </a:lnTo>
                  <a:lnTo>
                    <a:pt x="171" y="136"/>
                  </a:lnTo>
                  <a:lnTo>
                    <a:pt x="164" y="146"/>
                  </a:lnTo>
                  <a:lnTo>
                    <a:pt x="158" y="159"/>
                  </a:lnTo>
                  <a:lnTo>
                    <a:pt x="154" y="166"/>
                  </a:lnTo>
                  <a:lnTo>
                    <a:pt x="150" y="175"/>
                  </a:lnTo>
                  <a:lnTo>
                    <a:pt x="147" y="185"/>
                  </a:lnTo>
                  <a:lnTo>
                    <a:pt x="145" y="195"/>
                  </a:lnTo>
                  <a:lnTo>
                    <a:pt x="142" y="207"/>
                  </a:lnTo>
                  <a:lnTo>
                    <a:pt x="139" y="218"/>
                  </a:lnTo>
                  <a:lnTo>
                    <a:pt x="138" y="230"/>
                  </a:lnTo>
                  <a:lnTo>
                    <a:pt x="138" y="243"/>
                  </a:lnTo>
                  <a:lnTo>
                    <a:pt x="138" y="265"/>
                  </a:lnTo>
                  <a:lnTo>
                    <a:pt x="141" y="291"/>
                  </a:lnTo>
                  <a:lnTo>
                    <a:pt x="146" y="349"/>
                  </a:lnTo>
                  <a:lnTo>
                    <a:pt x="152" y="406"/>
                  </a:lnTo>
                  <a:lnTo>
                    <a:pt x="154" y="433"/>
                  </a:lnTo>
                  <a:lnTo>
                    <a:pt x="156" y="457"/>
                  </a:lnTo>
                  <a:lnTo>
                    <a:pt x="156" y="472"/>
                  </a:lnTo>
                  <a:lnTo>
                    <a:pt x="156" y="488"/>
                  </a:lnTo>
                  <a:lnTo>
                    <a:pt x="156" y="504"/>
                  </a:lnTo>
                  <a:lnTo>
                    <a:pt x="155" y="519"/>
                  </a:lnTo>
                  <a:lnTo>
                    <a:pt x="152" y="549"/>
                  </a:lnTo>
                  <a:lnTo>
                    <a:pt x="150" y="575"/>
                  </a:lnTo>
                  <a:lnTo>
                    <a:pt x="147" y="588"/>
                  </a:lnTo>
                  <a:lnTo>
                    <a:pt x="151" y="595"/>
                  </a:lnTo>
                  <a:lnTo>
                    <a:pt x="154" y="603"/>
                  </a:lnTo>
                  <a:lnTo>
                    <a:pt x="158" y="617"/>
                  </a:lnTo>
                  <a:lnTo>
                    <a:pt x="160" y="626"/>
                  </a:lnTo>
                  <a:lnTo>
                    <a:pt x="162" y="634"/>
                  </a:lnTo>
                  <a:lnTo>
                    <a:pt x="162" y="643"/>
                  </a:lnTo>
                  <a:lnTo>
                    <a:pt x="162" y="653"/>
                  </a:lnTo>
                  <a:lnTo>
                    <a:pt x="162" y="662"/>
                  </a:lnTo>
                  <a:lnTo>
                    <a:pt x="162" y="673"/>
                  </a:lnTo>
                  <a:lnTo>
                    <a:pt x="159" y="695"/>
                  </a:lnTo>
                  <a:lnTo>
                    <a:pt x="158" y="705"/>
                  </a:lnTo>
                  <a:lnTo>
                    <a:pt x="155" y="717"/>
                  </a:lnTo>
                  <a:lnTo>
                    <a:pt x="149" y="742"/>
                  </a:lnTo>
                  <a:lnTo>
                    <a:pt x="147" y="751"/>
                  </a:lnTo>
                  <a:lnTo>
                    <a:pt x="146" y="761"/>
                  </a:lnTo>
                  <a:lnTo>
                    <a:pt x="147" y="772"/>
                  </a:lnTo>
                  <a:lnTo>
                    <a:pt x="149" y="781"/>
                  </a:lnTo>
                  <a:lnTo>
                    <a:pt x="151" y="789"/>
                  </a:lnTo>
                  <a:lnTo>
                    <a:pt x="154" y="797"/>
                  </a:lnTo>
                  <a:lnTo>
                    <a:pt x="158" y="803"/>
                  </a:lnTo>
                  <a:lnTo>
                    <a:pt x="160" y="808"/>
                  </a:lnTo>
                  <a:lnTo>
                    <a:pt x="175" y="832"/>
                  </a:lnTo>
                  <a:lnTo>
                    <a:pt x="149" y="828"/>
                  </a:lnTo>
                  <a:lnTo>
                    <a:pt x="133" y="824"/>
                  </a:lnTo>
                  <a:lnTo>
                    <a:pt x="120" y="820"/>
                  </a:lnTo>
                  <a:lnTo>
                    <a:pt x="117" y="829"/>
                  </a:lnTo>
                  <a:lnTo>
                    <a:pt x="115" y="838"/>
                  </a:lnTo>
                  <a:lnTo>
                    <a:pt x="112" y="856"/>
                  </a:lnTo>
                  <a:lnTo>
                    <a:pt x="112" y="866"/>
                  </a:lnTo>
                  <a:lnTo>
                    <a:pt x="112" y="873"/>
                  </a:lnTo>
                  <a:lnTo>
                    <a:pt x="112" y="881"/>
                  </a:lnTo>
                  <a:lnTo>
                    <a:pt x="113" y="889"/>
                  </a:lnTo>
                  <a:lnTo>
                    <a:pt x="115" y="897"/>
                  </a:lnTo>
                  <a:lnTo>
                    <a:pt x="117" y="902"/>
                  </a:lnTo>
                  <a:lnTo>
                    <a:pt x="120" y="907"/>
                  </a:lnTo>
                  <a:lnTo>
                    <a:pt x="122" y="910"/>
                  </a:lnTo>
                  <a:lnTo>
                    <a:pt x="124" y="911"/>
                  </a:lnTo>
                  <a:lnTo>
                    <a:pt x="125" y="912"/>
                  </a:lnTo>
                  <a:lnTo>
                    <a:pt x="129" y="912"/>
                  </a:lnTo>
                  <a:lnTo>
                    <a:pt x="133" y="912"/>
                  </a:lnTo>
                  <a:lnTo>
                    <a:pt x="137" y="912"/>
                  </a:lnTo>
                  <a:lnTo>
                    <a:pt x="141" y="910"/>
                  </a:lnTo>
                  <a:lnTo>
                    <a:pt x="142" y="909"/>
                  </a:lnTo>
                  <a:lnTo>
                    <a:pt x="143" y="906"/>
                  </a:lnTo>
                  <a:lnTo>
                    <a:pt x="146" y="902"/>
                  </a:lnTo>
                  <a:lnTo>
                    <a:pt x="146" y="896"/>
                  </a:lnTo>
                  <a:lnTo>
                    <a:pt x="146" y="890"/>
                  </a:lnTo>
                  <a:lnTo>
                    <a:pt x="146" y="885"/>
                  </a:lnTo>
                  <a:lnTo>
                    <a:pt x="145" y="880"/>
                  </a:lnTo>
                  <a:lnTo>
                    <a:pt x="143" y="876"/>
                  </a:lnTo>
                  <a:lnTo>
                    <a:pt x="139" y="866"/>
                  </a:lnTo>
                  <a:lnTo>
                    <a:pt x="139" y="862"/>
                  </a:lnTo>
                  <a:lnTo>
                    <a:pt x="139" y="859"/>
                  </a:lnTo>
                  <a:lnTo>
                    <a:pt x="141" y="856"/>
                  </a:lnTo>
                  <a:lnTo>
                    <a:pt x="142" y="855"/>
                  </a:lnTo>
                  <a:lnTo>
                    <a:pt x="143" y="854"/>
                  </a:lnTo>
                  <a:lnTo>
                    <a:pt x="145" y="853"/>
                  </a:lnTo>
                  <a:lnTo>
                    <a:pt x="149" y="853"/>
                  </a:lnTo>
                  <a:lnTo>
                    <a:pt x="152" y="854"/>
                  </a:lnTo>
                  <a:lnTo>
                    <a:pt x="156" y="855"/>
                  </a:lnTo>
                  <a:lnTo>
                    <a:pt x="162" y="859"/>
                  </a:lnTo>
                  <a:lnTo>
                    <a:pt x="168" y="863"/>
                  </a:lnTo>
                  <a:lnTo>
                    <a:pt x="173" y="869"/>
                  </a:lnTo>
                  <a:lnTo>
                    <a:pt x="177" y="877"/>
                  </a:lnTo>
                  <a:lnTo>
                    <a:pt x="182" y="885"/>
                  </a:lnTo>
                  <a:lnTo>
                    <a:pt x="185" y="894"/>
                  </a:lnTo>
                  <a:lnTo>
                    <a:pt x="189" y="903"/>
                  </a:lnTo>
                  <a:lnTo>
                    <a:pt x="190" y="914"/>
                  </a:lnTo>
                  <a:lnTo>
                    <a:pt x="191" y="924"/>
                  </a:lnTo>
                  <a:lnTo>
                    <a:pt x="193" y="935"/>
                  </a:lnTo>
                  <a:lnTo>
                    <a:pt x="191" y="946"/>
                  </a:lnTo>
                  <a:lnTo>
                    <a:pt x="189" y="957"/>
                  </a:lnTo>
                  <a:lnTo>
                    <a:pt x="188" y="962"/>
                  </a:lnTo>
                  <a:lnTo>
                    <a:pt x="186" y="966"/>
                  </a:lnTo>
                  <a:lnTo>
                    <a:pt x="181" y="976"/>
                  </a:lnTo>
                  <a:lnTo>
                    <a:pt x="178" y="981"/>
                  </a:lnTo>
                  <a:lnTo>
                    <a:pt x="175" y="985"/>
                  </a:lnTo>
                  <a:lnTo>
                    <a:pt x="171" y="989"/>
                  </a:lnTo>
                  <a:lnTo>
                    <a:pt x="167" y="993"/>
                  </a:lnTo>
                  <a:lnTo>
                    <a:pt x="175" y="993"/>
                  </a:lnTo>
                  <a:lnTo>
                    <a:pt x="184" y="994"/>
                  </a:lnTo>
                  <a:lnTo>
                    <a:pt x="193" y="996"/>
                  </a:lnTo>
                  <a:lnTo>
                    <a:pt x="201" y="998"/>
                  </a:lnTo>
                  <a:lnTo>
                    <a:pt x="208" y="1001"/>
                  </a:lnTo>
                  <a:lnTo>
                    <a:pt x="216" y="1006"/>
                  </a:lnTo>
                  <a:lnTo>
                    <a:pt x="224" y="1011"/>
                  </a:lnTo>
                  <a:lnTo>
                    <a:pt x="231" y="1017"/>
                  </a:lnTo>
                  <a:lnTo>
                    <a:pt x="236" y="1022"/>
                  </a:lnTo>
                  <a:lnTo>
                    <a:pt x="240" y="1027"/>
                  </a:lnTo>
                  <a:lnTo>
                    <a:pt x="242" y="1032"/>
                  </a:lnTo>
                  <a:lnTo>
                    <a:pt x="246" y="1039"/>
                  </a:lnTo>
                  <a:lnTo>
                    <a:pt x="251" y="1050"/>
                  </a:lnTo>
                  <a:lnTo>
                    <a:pt x="253" y="1056"/>
                  </a:lnTo>
                  <a:lnTo>
                    <a:pt x="254" y="1062"/>
                  </a:lnTo>
                  <a:lnTo>
                    <a:pt x="255" y="1075"/>
                  </a:lnTo>
                  <a:lnTo>
                    <a:pt x="255" y="1082"/>
                  </a:lnTo>
                  <a:lnTo>
                    <a:pt x="254" y="1087"/>
                  </a:lnTo>
                  <a:lnTo>
                    <a:pt x="251" y="1100"/>
                  </a:lnTo>
                  <a:lnTo>
                    <a:pt x="246" y="1112"/>
                  </a:lnTo>
                  <a:lnTo>
                    <a:pt x="258" y="1106"/>
                  </a:lnTo>
                  <a:lnTo>
                    <a:pt x="264" y="1105"/>
                  </a:lnTo>
                  <a:lnTo>
                    <a:pt x="271" y="1104"/>
                  </a:lnTo>
                  <a:lnTo>
                    <a:pt x="283" y="1103"/>
                  </a:lnTo>
                  <a:lnTo>
                    <a:pt x="296" y="1104"/>
                  </a:lnTo>
                  <a:lnTo>
                    <a:pt x="302" y="1105"/>
                  </a:lnTo>
                  <a:lnTo>
                    <a:pt x="309" y="1106"/>
                  </a:lnTo>
                  <a:lnTo>
                    <a:pt x="320" y="1112"/>
                  </a:lnTo>
                  <a:lnTo>
                    <a:pt x="326" y="1114"/>
                  </a:lnTo>
                  <a:lnTo>
                    <a:pt x="331" y="1118"/>
                  </a:lnTo>
                  <a:lnTo>
                    <a:pt x="341" y="1126"/>
                  </a:lnTo>
                  <a:lnTo>
                    <a:pt x="349" y="1135"/>
                  </a:lnTo>
                  <a:lnTo>
                    <a:pt x="355" y="1144"/>
                  </a:lnTo>
                  <a:lnTo>
                    <a:pt x="358" y="1149"/>
                  </a:lnTo>
                  <a:lnTo>
                    <a:pt x="359" y="1155"/>
                  </a:lnTo>
                  <a:lnTo>
                    <a:pt x="363" y="1165"/>
                  </a:lnTo>
                  <a:lnTo>
                    <a:pt x="365" y="1172"/>
                  </a:lnTo>
                  <a:lnTo>
                    <a:pt x="365" y="1177"/>
                  </a:lnTo>
                  <a:lnTo>
                    <a:pt x="365" y="1187"/>
                  </a:lnTo>
                  <a:lnTo>
                    <a:pt x="365" y="1192"/>
                  </a:lnTo>
                  <a:lnTo>
                    <a:pt x="365" y="1199"/>
                  </a:lnTo>
                  <a:lnTo>
                    <a:pt x="362" y="1209"/>
                  </a:lnTo>
                  <a:lnTo>
                    <a:pt x="363" y="1209"/>
                  </a:lnTo>
                  <a:lnTo>
                    <a:pt x="366" y="1208"/>
                  </a:lnTo>
                  <a:lnTo>
                    <a:pt x="370" y="1208"/>
                  </a:lnTo>
                  <a:lnTo>
                    <a:pt x="379" y="1208"/>
                  </a:lnTo>
                  <a:lnTo>
                    <a:pt x="389" y="1208"/>
                  </a:lnTo>
                  <a:lnTo>
                    <a:pt x="395" y="1207"/>
                  </a:lnTo>
                  <a:lnTo>
                    <a:pt x="400" y="1204"/>
                  </a:lnTo>
                  <a:lnTo>
                    <a:pt x="402" y="1204"/>
                  </a:lnTo>
                  <a:lnTo>
                    <a:pt x="411" y="1201"/>
                  </a:lnTo>
                  <a:lnTo>
                    <a:pt x="421" y="1200"/>
                  </a:lnTo>
                  <a:lnTo>
                    <a:pt x="426" y="1200"/>
                  </a:lnTo>
                  <a:lnTo>
                    <a:pt x="431" y="1200"/>
                  </a:lnTo>
                  <a:lnTo>
                    <a:pt x="440" y="1201"/>
                  </a:lnTo>
                  <a:lnTo>
                    <a:pt x="444" y="1198"/>
                  </a:lnTo>
                  <a:lnTo>
                    <a:pt x="448" y="1196"/>
                  </a:lnTo>
                  <a:lnTo>
                    <a:pt x="453" y="1195"/>
                  </a:lnTo>
                  <a:lnTo>
                    <a:pt x="458" y="1195"/>
                  </a:lnTo>
                  <a:lnTo>
                    <a:pt x="466" y="1196"/>
                  </a:lnTo>
                  <a:lnTo>
                    <a:pt x="474" y="1199"/>
                  </a:lnTo>
                  <a:lnTo>
                    <a:pt x="482" y="1201"/>
                  </a:lnTo>
                  <a:lnTo>
                    <a:pt x="490" y="1204"/>
                  </a:lnTo>
                  <a:lnTo>
                    <a:pt x="496" y="1208"/>
                  </a:lnTo>
                  <a:lnTo>
                    <a:pt x="503" y="1212"/>
                  </a:lnTo>
                  <a:lnTo>
                    <a:pt x="509" y="1216"/>
                  </a:lnTo>
                  <a:lnTo>
                    <a:pt x="514" y="1221"/>
                  </a:lnTo>
                  <a:lnTo>
                    <a:pt x="519" y="1225"/>
                  </a:lnTo>
                  <a:lnTo>
                    <a:pt x="525" y="1230"/>
                  </a:lnTo>
                  <a:lnTo>
                    <a:pt x="529" y="1235"/>
                  </a:lnTo>
                  <a:lnTo>
                    <a:pt x="533" y="1241"/>
                  </a:lnTo>
                  <a:lnTo>
                    <a:pt x="536" y="1246"/>
                  </a:lnTo>
                  <a:lnTo>
                    <a:pt x="539" y="1252"/>
                  </a:lnTo>
                  <a:lnTo>
                    <a:pt x="544" y="1264"/>
                  </a:lnTo>
                  <a:lnTo>
                    <a:pt x="546" y="1259"/>
                  </a:lnTo>
                  <a:lnTo>
                    <a:pt x="548" y="1254"/>
                  </a:lnTo>
                  <a:lnTo>
                    <a:pt x="549" y="1250"/>
                  </a:lnTo>
                  <a:lnTo>
                    <a:pt x="552" y="1244"/>
                  </a:lnTo>
                  <a:lnTo>
                    <a:pt x="556" y="1241"/>
                  </a:lnTo>
                  <a:lnTo>
                    <a:pt x="559" y="1237"/>
                  </a:lnTo>
                  <a:lnTo>
                    <a:pt x="562" y="1233"/>
                  </a:lnTo>
                  <a:lnTo>
                    <a:pt x="566" y="1230"/>
                  </a:lnTo>
                  <a:lnTo>
                    <a:pt x="574" y="1225"/>
                  </a:lnTo>
                  <a:lnTo>
                    <a:pt x="585" y="1220"/>
                  </a:lnTo>
                  <a:lnTo>
                    <a:pt x="588" y="1218"/>
                  </a:lnTo>
                  <a:lnTo>
                    <a:pt x="594" y="1217"/>
                  </a:lnTo>
                  <a:lnTo>
                    <a:pt x="605" y="1217"/>
                  </a:lnTo>
                  <a:lnTo>
                    <a:pt x="616" y="1217"/>
                  </a:lnTo>
                  <a:lnTo>
                    <a:pt x="625" y="1220"/>
                  </a:lnTo>
                  <a:lnTo>
                    <a:pt x="635" y="1225"/>
                  </a:lnTo>
                  <a:lnTo>
                    <a:pt x="643" y="1230"/>
                  </a:lnTo>
                  <a:lnTo>
                    <a:pt x="647" y="1233"/>
                  </a:lnTo>
                  <a:lnTo>
                    <a:pt x="651" y="1237"/>
                  </a:lnTo>
                  <a:lnTo>
                    <a:pt x="657" y="1244"/>
                  </a:lnTo>
                  <a:lnTo>
                    <a:pt x="661" y="1254"/>
                  </a:lnTo>
                  <a:lnTo>
                    <a:pt x="665" y="1264"/>
                  </a:lnTo>
                  <a:lnTo>
                    <a:pt x="668" y="1257"/>
                  </a:lnTo>
                  <a:lnTo>
                    <a:pt x="670" y="1252"/>
                  </a:lnTo>
                  <a:lnTo>
                    <a:pt x="677" y="1241"/>
                  </a:lnTo>
                  <a:lnTo>
                    <a:pt x="685" y="1230"/>
                  </a:lnTo>
                  <a:lnTo>
                    <a:pt x="695" y="1221"/>
                  </a:lnTo>
                  <a:lnTo>
                    <a:pt x="707" y="1212"/>
                  </a:lnTo>
                  <a:lnTo>
                    <a:pt x="720" y="1204"/>
                  </a:lnTo>
                  <a:lnTo>
                    <a:pt x="728" y="1201"/>
                  </a:lnTo>
                  <a:lnTo>
                    <a:pt x="736" y="1199"/>
                  </a:lnTo>
                  <a:lnTo>
                    <a:pt x="743" y="1196"/>
                  </a:lnTo>
                  <a:lnTo>
                    <a:pt x="751" y="1195"/>
                  </a:lnTo>
                  <a:lnTo>
                    <a:pt x="756" y="1195"/>
                  </a:lnTo>
                  <a:lnTo>
                    <a:pt x="762" y="1196"/>
                  </a:lnTo>
                  <a:lnTo>
                    <a:pt x="765" y="1198"/>
                  </a:lnTo>
                  <a:lnTo>
                    <a:pt x="769" y="1201"/>
                  </a:lnTo>
                  <a:lnTo>
                    <a:pt x="779" y="1200"/>
                  </a:lnTo>
                  <a:lnTo>
                    <a:pt x="789" y="1200"/>
                  </a:lnTo>
                  <a:lnTo>
                    <a:pt x="798" y="1201"/>
                  </a:lnTo>
                  <a:lnTo>
                    <a:pt x="803" y="1201"/>
                  </a:lnTo>
                  <a:lnTo>
                    <a:pt x="807" y="1204"/>
                  </a:lnTo>
                  <a:lnTo>
                    <a:pt x="810" y="1204"/>
                  </a:lnTo>
                  <a:lnTo>
                    <a:pt x="815" y="1207"/>
                  </a:lnTo>
                  <a:lnTo>
                    <a:pt x="820" y="1208"/>
                  </a:lnTo>
                  <a:lnTo>
                    <a:pt x="831" y="1208"/>
                  </a:lnTo>
                  <a:lnTo>
                    <a:pt x="840" y="1208"/>
                  </a:lnTo>
                  <a:lnTo>
                    <a:pt x="844" y="1208"/>
                  </a:lnTo>
                  <a:lnTo>
                    <a:pt x="846" y="1209"/>
                  </a:lnTo>
                  <a:lnTo>
                    <a:pt x="847" y="1209"/>
                  </a:lnTo>
                  <a:lnTo>
                    <a:pt x="845" y="1199"/>
                  </a:lnTo>
                  <a:lnTo>
                    <a:pt x="845" y="1187"/>
                  </a:lnTo>
                  <a:lnTo>
                    <a:pt x="845" y="1177"/>
                  </a:lnTo>
                  <a:lnTo>
                    <a:pt x="846" y="1165"/>
                  </a:lnTo>
                  <a:lnTo>
                    <a:pt x="850" y="1155"/>
                  </a:lnTo>
                  <a:lnTo>
                    <a:pt x="854" y="1144"/>
                  </a:lnTo>
                  <a:lnTo>
                    <a:pt x="861" y="1135"/>
                  </a:lnTo>
                  <a:lnTo>
                    <a:pt x="868" y="1126"/>
                  </a:lnTo>
                  <a:lnTo>
                    <a:pt x="874" y="1122"/>
                  </a:lnTo>
                  <a:lnTo>
                    <a:pt x="879" y="1118"/>
                  </a:lnTo>
                  <a:lnTo>
                    <a:pt x="884" y="1114"/>
                  </a:lnTo>
                  <a:lnTo>
                    <a:pt x="889" y="1112"/>
                  </a:lnTo>
                  <a:lnTo>
                    <a:pt x="896" y="1109"/>
                  </a:lnTo>
                  <a:lnTo>
                    <a:pt x="901" y="1106"/>
                  </a:lnTo>
                  <a:lnTo>
                    <a:pt x="907" y="1105"/>
                  </a:lnTo>
                  <a:lnTo>
                    <a:pt x="914" y="1104"/>
                  </a:lnTo>
                  <a:lnTo>
                    <a:pt x="927" y="1103"/>
                  </a:lnTo>
                  <a:lnTo>
                    <a:pt x="939" y="1104"/>
                  </a:lnTo>
                  <a:lnTo>
                    <a:pt x="945" y="1105"/>
                  </a:lnTo>
                  <a:lnTo>
                    <a:pt x="952" y="1106"/>
                  </a:lnTo>
                  <a:lnTo>
                    <a:pt x="957" y="1109"/>
                  </a:lnTo>
                  <a:lnTo>
                    <a:pt x="963" y="1112"/>
                  </a:lnTo>
                  <a:lnTo>
                    <a:pt x="958" y="1100"/>
                  </a:lnTo>
                  <a:lnTo>
                    <a:pt x="957" y="1093"/>
                  </a:lnTo>
                  <a:lnTo>
                    <a:pt x="956" y="1087"/>
                  </a:lnTo>
                  <a:lnTo>
                    <a:pt x="954" y="1075"/>
                  </a:lnTo>
                  <a:lnTo>
                    <a:pt x="956" y="1069"/>
                  </a:lnTo>
                  <a:lnTo>
                    <a:pt x="956" y="1062"/>
                  </a:lnTo>
                  <a:lnTo>
                    <a:pt x="958" y="1050"/>
                  </a:lnTo>
                  <a:lnTo>
                    <a:pt x="963" y="1039"/>
                  </a:lnTo>
                  <a:lnTo>
                    <a:pt x="967" y="1032"/>
                  </a:lnTo>
                  <a:lnTo>
                    <a:pt x="970" y="1027"/>
                  </a:lnTo>
                  <a:lnTo>
                    <a:pt x="979" y="1017"/>
                  </a:lnTo>
                  <a:lnTo>
                    <a:pt x="985" y="1011"/>
                  </a:lnTo>
                  <a:lnTo>
                    <a:pt x="993" y="1006"/>
                  </a:lnTo>
                  <a:lnTo>
                    <a:pt x="1001" y="1001"/>
                  </a:lnTo>
                  <a:lnTo>
                    <a:pt x="1009" y="998"/>
                  </a:lnTo>
                  <a:lnTo>
                    <a:pt x="1017" y="996"/>
                  </a:lnTo>
                  <a:lnTo>
                    <a:pt x="1026" y="994"/>
                  </a:lnTo>
                  <a:lnTo>
                    <a:pt x="1035" y="993"/>
                  </a:lnTo>
                  <a:lnTo>
                    <a:pt x="1043" y="993"/>
                  </a:lnTo>
                  <a:lnTo>
                    <a:pt x="1035" y="985"/>
                  </a:lnTo>
                  <a:lnTo>
                    <a:pt x="1028" y="976"/>
                  </a:lnTo>
                  <a:lnTo>
                    <a:pt x="1023" y="966"/>
                  </a:lnTo>
                  <a:lnTo>
                    <a:pt x="1021" y="957"/>
                  </a:lnTo>
                  <a:lnTo>
                    <a:pt x="1018" y="946"/>
                  </a:lnTo>
                  <a:lnTo>
                    <a:pt x="1017" y="935"/>
                  </a:lnTo>
                  <a:lnTo>
                    <a:pt x="1018" y="924"/>
                  </a:lnTo>
                  <a:lnTo>
                    <a:pt x="1019" y="914"/>
                  </a:lnTo>
                  <a:lnTo>
                    <a:pt x="1021" y="903"/>
                  </a:lnTo>
                  <a:lnTo>
                    <a:pt x="1025" y="894"/>
                  </a:lnTo>
                  <a:lnTo>
                    <a:pt x="1027" y="885"/>
                  </a:lnTo>
                  <a:lnTo>
                    <a:pt x="1032" y="877"/>
                  </a:lnTo>
                  <a:lnTo>
                    <a:pt x="1036" y="869"/>
                  </a:lnTo>
                  <a:lnTo>
                    <a:pt x="1041" y="863"/>
                  </a:lnTo>
                  <a:lnTo>
                    <a:pt x="1048" y="859"/>
                  </a:lnTo>
                  <a:lnTo>
                    <a:pt x="1053" y="855"/>
                  </a:lnTo>
                  <a:lnTo>
                    <a:pt x="1057" y="854"/>
                  </a:lnTo>
                  <a:lnTo>
                    <a:pt x="1061" y="853"/>
                  </a:lnTo>
                  <a:lnTo>
                    <a:pt x="1065" y="853"/>
                  </a:lnTo>
                  <a:lnTo>
                    <a:pt x="1066" y="854"/>
                  </a:lnTo>
                  <a:lnTo>
                    <a:pt x="1067" y="855"/>
                  </a:lnTo>
                  <a:lnTo>
                    <a:pt x="1069" y="856"/>
                  </a:lnTo>
                  <a:lnTo>
                    <a:pt x="1070" y="859"/>
                  </a:lnTo>
                  <a:lnTo>
                    <a:pt x="1070" y="862"/>
                  </a:lnTo>
                  <a:lnTo>
                    <a:pt x="1070" y="866"/>
                  </a:lnTo>
                  <a:lnTo>
                    <a:pt x="1069" y="871"/>
                  </a:lnTo>
                  <a:lnTo>
                    <a:pt x="1066" y="876"/>
                  </a:lnTo>
                  <a:lnTo>
                    <a:pt x="1065" y="880"/>
                  </a:lnTo>
                  <a:lnTo>
                    <a:pt x="1064" y="885"/>
                  </a:lnTo>
                  <a:lnTo>
                    <a:pt x="1064" y="890"/>
                  </a:lnTo>
                  <a:lnTo>
                    <a:pt x="1064" y="896"/>
                  </a:lnTo>
                  <a:lnTo>
                    <a:pt x="1064" y="899"/>
                  </a:lnTo>
                  <a:lnTo>
                    <a:pt x="1064" y="902"/>
                  </a:lnTo>
                  <a:lnTo>
                    <a:pt x="1066" y="906"/>
                  </a:lnTo>
                  <a:lnTo>
                    <a:pt x="1067" y="909"/>
                  </a:lnTo>
                  <a:lnTo>
                    <a:pt x="1069" y="910"/>
                  </a:lnTo>
                  <a:lnTo>
                    <a:pt x="1071" y="911"/>
                  </a:lnTo>
                  <a:lnTo>
                    <a:pt x="1073" y="912"/>
                  </a:lnTo>
                  <a:lnTo>
                    <a:pt x="1077" y="912"/>
                  </a:lnTo>
                  <a:lnTo>
                    <a:pt x="1080" y="912"/>
                  </a:lnTo>
                  <a:lnTo>
                    <a:pt x="1084" y="912"/>
                  </a:lnTo>
                  <a:lnTo>
                    <a:pt x="1087" y="910"/>
                  </a:lnTo>
                  <a:lnTo>
                    <a:pt x="1090" y="907"/>
                  </a:lnTo>
                  <a:lnTo>
                    <a:pt x="1092" y="902"/>
                  </a:lnTo>
                  <a:lnTo>
                    <a:pt x="1095" y="897"/>
                  </a:lnTo>
                  <a:lnTo>
                    <a:pt x="1096" y="889"/>
                  </a:lnTo>
                  <a:lnTo>
                    <a:pt x="1097" y="881"/>
                  </a:lnTo>
                  <a:lnTo>
                    <a:pt x="1097" y="873"/>
                  </a:lnTo>
                  <a:lnTo>
                    <a:pt x="1097" y="866"/>
                  </a:lnTo>
                  <a:lnTo>
                    <a:pt x="1097" y="856"/>
                  </a:lnTo>
                  <a:lnTo>
                    <a:pt x="1095" y="838"/>
                  </a:lnTo>
                  <a:lnTo>
                    <a:pt x="1092" y="829"/>
                  </a:lnTo>
                  <a:lnTo>
                    <a:pt x="1090" y="820"/>
                  </a:lnTo>
                  <a:lnTo>
                    <a:pt x="1077" y="824"/>
                  </a:lnTo>
                  <a:lnTo>
                    <a:pt x="1061" y="828"/>
                  </a:lnTo>
                  <a:lnTo>
                    <a:pt x="1035" y="832"/>
                  </a:lnTo>
                  <a:lnTo>
                    <a:pt x="1049" y="808"/>
                  </a:lnTo>
                  <a:lnTo>
                    <a:pt x="1056" y="797"/>
                  </a:lnTo>
                  <a:lnTo>
                    <a:pt x="1058" y="789"/>
                  </a:lnTo>
                  <a:lnTo>
                    <a:pt x="1061" y="781"/>
                  </a:lnTo>
                  <a:lnTo>
                    <a:pt x="1062" y="772"/>
                  </a:lnTo>
                  <a:lnTo>
                    <a:pt x="1064" y="761"/>
                  </a:lnTo>
                  <a:lnTo>
                    <a:pt x="1064" y="756"/>
                  </a:lnTo>
                  <a:lnTo>
                    <a:pt x="1062" y="751"/>
                  </a:lnTo>
                  <a:lnTo>
                    <a:pt x="1061" y="742"/>
                  </a:lnTo>
                  <a:lnTo>
                    <a:pt x="1054" y="717"/>
                  </a:lnTo>
                  <a:lnTo>
                    <a:pt x="1051" y="695"/>
                  </a:lnTo>
                  <a:lnTo>
                    <a:pt x="1049" y="683"/>
                  </a:lnTo>
                  <a:lnTo>
                    <a:pt x="1048" y="673"/>
                  </a:lnTo>
                  <a:lnTo>
                    <a:pt x="1048" y="662"/>
                  </a:lnTo>
                  <a:lnTo>
                    <a:pt x="1048" y="653"/>
                  </a:lnTo>
                  <a:lnTo>
                    <a:pt x="1048" y="643"/>
                  </a:lnTo>
                  <a:lnTo>
                    <a:pt x="1048" y="634"/>
                  </a:lnTo>
                  <a:lnTo>
                    <a:pt x="1049" y="626"/>
                  </a:lnTo>
                  <a:lnTo>
                    <a:pt x="1052" y="617"/>
                  </a:lnTo>
                  <a:lnTo>
                    <a:pt x="1053" y="609"/>
                  </a:lnTo>
                  <a:lnTo>
                    <a:pt x="1056" y="603"/>
                  </a:lnTo>
                  <a:lnTo>
                    <a:pt x="1058" y="595"/>
                  </a:lnTo>
                  <a:lnTo>
                    <a:pt x="1062" y="588"/>
                  </a:lnTo>
                  <a:lnTo>
                    <a:pt x="1060" y="575"/>
                  </a:lnTo>
                  <a:lnTo>
                    <a:pt x="1057" y="549"/>
                  </a:lnTo>
                  <a:lnTo>
                    <a:pt x="1054" y="519"/>
                  </a:lnTo>
                  <a:lnTo>
                    <a:pt x="1053" y="504"/>
                  </a:lnTo>
                  <a:lnTo>
                    <a:pt x="1053" y="488"/>
                  </a:lnTo>
                  <a:lnTo>
                    <a:pt x="1053" y="472"/>
                  </a:lnTo>
                  <a:lnTo>
                    <a:pt x="1053" y="457"/>
                  </a:lnTo>
                  <a:lnTo>
                    <a:pt x="1056" y="433"/>
                  </a:lnTo>
                  <a:lnTo>
                    <a:pt x="1057" y="406"/>
                  </a:lnTo>
                  <a:lnTo>
                    <a:pt x="1064" y="349"/>
                  </a:lnTo>
                  <a:lnTo>
                    <a:pt x="1069" y="291"/>
                  </a:lnTo>
                  <a:lnTo>
                    <a:pt x="1071" y="265"/>
                  </a:lnTo>
                  <a:lnTo>
                    <a:pt x="1071" y="243"/>
                  </a:lnTo>
                  <a:lnTo>
                    <a:pt x="1071" y="230"/>
                  </a:lnTo>
                  <a:lnTo>
                    <a:pt x="1070" y="218"/>
                  </a:lnTo>
                  <a:lnTo>
                    <a:pt x="1067" y="207"/>
                  </a:lnTo>
                  <a:lnTo>
                    <a:pt x="1065" y="195"/>
                  </a:lnTo>
                  <a:lnTo>
                    <a:pt x="1060" y="175"/>
                  </a:lnTo>
                  <a:lnTo>
                    <a:pt x="1052" y="159"/>
                  </a:lnTo>
                  <a:lnTo>
                    <a:pt x="1045" y="146"/>
                  </a:lnTo>
                  <a:lnTo>
                    <a:pt x="1039" y="136"/>
                  </a:lnTo>
                  <a:lnTo>
                    <a:pt x="1028" y="123"/>
                  </a:lnTo>
                  <a:lnTo>
                    <a:pt x="1021" y="114"/>
                  </a:lnTo>
                  <a:lnTo>
                    <a:pt x="1038" y="109"/>
                  </a:lnTo>
                  <a:lnTo>
                    <a:pt x="1045" y="105"/>
                  </a:lnTo>
                  <a:lnTo>
                    <a:pt x="1053" y="101"/>
                  </a:lnTo>
                  <a:lnTo>
                    <a:pt x="1060" y="97"/>
                  </a:lnTo>
                  <a:lnTo>
                    <a:pt x="1066" y="92"/>
                  </a:lnTo>
                  <a:lnTo>
                    <a:pt x="1070" y="88"/>
                  </a:lnTo>
                  <a:lnTo>
                    <a:pt x="1071" y="84"/>
                  </a:lnTo>
                  <a:lnTo>
                    <a:pt x="1071" y="83"/>
                  </a:lnTo>
                  <a:lnTo>
                    <a:pt x="1071" y="82"/>
                  </a:lnTo>
                  <a:lnTo>
                    <a:pt x="1070" y="80"/>
                  </a:lnTo>
                  <a:lnTo>
                    <a:pt x="1067" y="79"/>
                  </a:lnTo>
                  <a:lnTo>
                    <a:pt x="1064" y="79"/>
                  </a:lnTo>
                  <a:lnTo>
                    <a:pt x="1057" y="80"/>
                  </a:lnTo>
                  <a:lnTo>
                    <a:pt x="1047" y="84"/>
                  </a:lnTo>
                  <a:lnTo>
                    <a:pt x="1036" y="90"/>
                  </a:lnTo>
                  <a:lnTo>
                    <a:pt x="1009" y="104"/>
                  </a:lnTo>
                  <a:lnTo>
                    <a:pt x="995" y="112"/>
                  </a:lnTo>
                  <a:lnTo>
                    <a:pt x="978" y="119"/>
                  </a:lnTo>
                  <a:lnTo>
                    <a:pt x="961" y="126"/>
                  </a:lnTo>
                  <a:lnTo>
                    <a:pt x="943" y="133"/>
                  </a:lnTo>
                  <a:lnTo>
                    <a:pt x="933" y="135"/>
                  </a:lnTo>
                  <a:lnTo>
                    <a:pt x="923" y="138"/>
                  </a:lnTo>
                  <a:lnTo>
                    <a:pt x="903" y="140"/>
                  </a:lnTo>
                  <a:lnTo>
                    <a:pt x="893" y="140"/>
                  </a:lnTo>
                  <a:lnTo>
                    <a:pt x="883" y="140"/>
                  </a:lnTo>
                  <a:lnTo>
                    <a:pt x="862" y="139"/>
                  </a:lnTo>
                  <a:lnTo>
                    <a:pt x="849" y="136"/>
                  </a:lnTo>
                  <a:lnTo>
                    <a:pt x="851" y="123"/>
                  </a:lnTo>
                  <a:lnTo>
                    <a:pt x="853" y="119"/>
                  </a:lnTo>
                  <a:lnTo>
                    <a:pt x="836" y="126"/>
                  </a:lnTo>
                  <a:lnTo>
                    <a:pt x="828" y="129"/>
                  </a:lnTo>
                  <a:lnTo>
                    <a:pt x="820" y="131"/>
                  </a:lnTo>
                  <a:lnTo>
                    <a:pt x="805" y="135"/>
                  </a:lnTo>
                  <a:lnTo>
                    <a:pt x="789" y="138"/>
                  </a:lnTo>
                  <a:lnTo>
                    <a:pt x="772" y="139"/>
                  </a:lnTo>
                  <a:lnTo>
                    <a:pt x="756" y="140"/>
                  </a:lnTo>
                  <a:lnTo>
                    <a:pt x="726" y="139"/>
                  </a:lnTo>
                  <a:lnTo>
                    <a:pt x="695" y="136"/>
                  </a:lnTo>
                  <a:lnTo>
                    <a:pt x="665" y="133"/>
                  </a:lnTo>
                  <a:lnTo>
                    <a:pt x="637" y="131"/>
                  </a:lnTo>
                  <a:lnTo>
                    <a:pt x="622" y="130"/>
                  </a:lnTo>
                  <a:lnTo>
                    <a:pt x="608" y="130"/>
                  </a:lnTo>
                  <a:lnTo>
                    <a:pt x="620" y="104"/>
                  </a:lnTo>
                  <a:lnTo>
                    <a:pt x="616" y="106"/>
                  </a:lnTo>
                  <a:lnTo>
                    <a:pt x="612" y="106"/>
                  </a:lnTo>
                  <a:lnTo>
                    <a:pt x="605" y="108"/>
                  </a:lnTo>
                  <a:lnTo>
                    <a:pt x="598" y="106"/>
                  </a:lnTo>
                  <a:lnTo>
                    <a:pt x="590" y="104"/>
                  </a:lnTo>
                  <a:close/>
                </a:path>
              </a:pathLst>
            </a:custGeom>
            <a:solidFill>
              <a:srgbClr val="003574">
                <a:alpha val="509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27" name="Freeform 705"/>
            <p:cNvSpPr>
              <a:spLocks noEditPoints="1"/>
            </p:cNvSpPr>
            <p:nvPr userDrawn="1"/>
          </p:nvSpPr>
          <p:spPr bwMode="auto">
            <a:xfrm>
              <a:off x="-702" y="302"/>
              <a:ext cx="4544" cy="5032"/>
            </a:xfrm>
            <a:custGeom>
              <a:avLst/>
              <a:gdLst>
                <a:gd name="T0" fmla="*/ 2272 w 1186"/>
                <a:gd name="T1" fmla="*/ 5032 h 1316"/>
                <a:gd name="T2" fmla="*/ 2310 w 1186"/>
                <a:gd name="T3" fmla="*/ 4653 h 1316"/>
                <a:gd name="T4" fmla="*/ 1073 w 1186"/>
                <a:gd name="T5" fmla="*/ 4745 h 1316"/>
                <a:gd name="T6" fmla="*/ 1207 w 1186"/>
                <a:gd name="T7" fmla="*/ 4275 h 1316"/>
                <a:gd name="T8" fmla="*/ 778 w 1186"/>
                <a:gd name="T9" fmla="*/ 4355 h 1316"/>
                <a:gd name="T10" fmla="*/ 801 w 1186"/>
                <a:gd name="T11" fmla="*/ 3873 h 1316"/>
                <a:gd name="T12" fmla="*/ 349 w 1186"/>
                <a:gd name="T13" fmla="*/ 4076 h 1316"/>
                <a:gd name="T14" fmla="*/ 644 w 1186"/>
                <a:gd name="T15" fmla="*/ 4103 h 1316"/>
                <a:gd name="T16" fmla="*/ 808 w 1186"/>
                <a:gd name="T17" fmla="*/ 4489 h 1316"/>
                <a:gd name="T18" fmla="*/ 988 w 1186"/>
                <a:gd name="T19" fmla="*/ 4443 h 1316"/>
                <a:gd name="T20" fmla="*/ 2199 w 1186"/>
                <a:gd name="T21" fmla="*/ 287 h 1316"/>
                <a:gd name="T22" fmla="*/ 2349 w 1186"/>
                <a:gd name="T23" fmla="*/ 88 h 1316"/>
                <a:gd name="T24" fmla="*/ 103 w 1186"/>
                <a:gd name="T25" fmla="*/ 3155 h 1316"/>
                <a:gd name="T26" fmla="*/ 352 w 1186"/>
                <a:gd name="T27" fmla="*/ 3789 h 1316"/>
                <a:gd name="T28" fmla="*/ 594 w 1186"/>
                <a:gd name="T29" fmla="*/ 3319 h 1316"/>
                <a:gd name="T30" fmla="*/ 398 w 1186"/>
                <a:gd name="T31" fmla="*/ 3476 h 1316"/>
                <a:gd name="T32" fmla="*/ 475 w 1186"/>
                <a:gd name="T33" fmla="*/ 2925 h 1316"/>
                <a:gd name="T34" fmla="*/ 372 w 1186"/>
                <a:gd name="T35" fmla="*/ 2130 h 1316"/>
                <a:gd name="T36" fmla="*/ 19 w 1186"/>
                <a:gd name="T37" fmla="*/ 2612 h 1316"/>
                <a:gd name="T38" fmla="*/ 1387 w 1186"/>
                <a:gd name="T39" fmla="*/ 4615 h 1316"/>
                <a:gd name="T40" fmla="*/ 1732 w 1186"/>
                <a:gd name="T41" fmla="*/ 4569 h 1316"/>
                <a:gd name="T42" fmla="*/ 1988 w 1186"/>
                <a:gd name="T43" fmla="*/ 4864 h 1316"/>
                <a:gd name="T44" fmla="*/ 1575 w 1186"/>
                <a:gd name="T45" fmla="*/ 4887 h 1316"/>
                <a:gd name="T46" fmla="*/ 318 w 1186"/>
                <a:gd name="T47" fmla="*/ 1950 h 1316"/>
                <a:gd name="T48" fmla="*/ 268 w 1186"/>
                <a:gd name="T49" fmla="*/ 1258 h 1316"/>
                <a:gd name="T50" fmla="*/ 234 w 1186"/>
                <a:gd name="T51" fmla="*/ 501 h 1316"/>
                <a:gd name="T52" fmla="*/ 613 w 1186"/>
                <a:gd name="T53" fmla="*/ 38 h 1316"/>
                <a:gd name="T54" fmla="*/ 1272 w 1186"/>
                <a:gd name="T55" fmla="*/ 141 h 1316"/>
                <a:gd name="T56" fmla="*/ 2103 w 1186"/>
                <a:gd name="T57" fmla="*/ 157 h 1316"/>
                <a:gd name="T58" fmla="*/ 1326 w 1186"/>
                <a:gd name="T59" fmla="*/ 356 h 1316"/>
                <a:gd name="T60" fmla="*/ 487 w 1186"/>
                <a:gd name="T61" fmla="*/ 206 h 1316"/>
                <a:gd name="T62" fmla="*/ 437 w 1186"/>
                <a:gd name="T63" fmla="*/ 826 h 1316"/>
                <a:gd name="T64" fmla="*/ 3471 w 1186"/>
                <a:gd name="T65" fmla="*/ 4745 h 1316"/>
                <a:gd name="T66" fmla="*/ 3337 w 1186"/>
                <a:gd name="T67" fmla="*/ 4275 h 1316"/>
                <a:gd name="T68" fmla="*/ 3766 w 1186"/>
                <a:gd name="T69" fmla="*/ 4355 h 1316"/>
                <a:gd name="T70" fmla="*/ 3739 w 1186"/>
                <a:gd name="T71" fmla="*/ 3873 h 1316"/>
                <a:gd name="T72" fmla="*/ 4195 w 1186"/>
                <a:gd name="T73" fmla="*/ 4076 h 1316"/>
                <a:gd name="T74" fmla="*/ 3900 w 1186"/>
                <a:gd name="T75" fmla="*/ 4103 h 1316"/>
                <a:gd name="T76" fmla="*/ 3736 w 1186"/>
                <a:gd name="T77" fmla="*/ 4489 h 1316"/>
                <a:gd name="T78" fmla="*/ 3556 w 1186"/>
                <a:gd name="T79" fmla="*/ 4443 h 1316"/>
                <a:gd name="T80" fmla="*/ 3080 w 1186"/>
                <a:gd name="T81" fmla="*/ 4673 h 1316"/>
                <a:gd name="T82" fmla="*/ 2862 w 1186"/>
                <a:gd name="T83" fmla="*/ 4573 h 1316"/>
                <a:gd name="T84" fmla="*/ 2862 w 1186"/>
                <a:gd name="T85" fmla="*/ 4783 h 1316"/>
                <a:gd name="T86" fmla="*/ 2950 w 1186"/>
                <a:gd name="T87" fmla="*/ 4902 h 1316"/>
                <a:gd name="T88" fmla="*/ 4448 w 1186"/>
                <a:gd name="T89" fmla="*/ 3204 h 1316"/>
                <a:gd name="T90" fmla="*/ 4165 w 1186"/>
                <a:gd name="T91" fmla="*/ 3789 h 1316"/>
                <a:gd name="T92" fmla="*/ 3958 w 1186"/>
                <a:gd name="T93" fmla="*/ 3311 h 1316"/>
                <a:gd name="T94" fmla="*/ 4153 w 1186"/>
                <a:gd name="T95" fmla="*/ 3464 h 1316"/>
                <a:gd name="T96" fmla="*/ 4073 w 1186"/>
                <a:gd name="T97" fmla="*/ 2906 h 1316"/>
                <a:gd name="T98" fmla="*/ 4207 w 1186"/>
                <a:gd name="T99" fmla="*/ 2118 h 1316"/>
                <a:gd name="T100" fmla="*/ 4517 w 1186"/>
                <a:gd name="T101" fmla="*/ 2642 h 1316"/>
                <a:gd name="T102" fmla="*/ 4215 w 1186"/>
                <a:gd name="T103" fmla="*/ 1721 h 1316"/>
                <a:gd name="T104" fmla="*/ 4306 w 1186"/>
                <a:gd name="T105" fmla="*/ 1097 h 1316"/>
                <a:gd name="T106" fmla="*/ 4318 w 1186"/>
                <a:gd name="T107" fmla="*/ 447 h 1316"/>
                <a:gd name="T108" fmla="*/ 3759 w 1186"/>
                <a:gd name="T109" fmla="*/ 80 h 1316"/>
                <a:gd name="T110" fmla="*/ 3157 w 1186"/>
                <a:gd name="T111" fmla="*/ 184 h 1316"/>
                <a:gd name="T112" fmla="*/ 2483 w 1186"/>
                <a:gd name="T113" fmla="*/ 222 h 1316"/>
                <a:gd name="T114" fmla="*/ 3314 w 1186"/>
                <a:gd name="T115" fmla="*/ 302 h 1316"/>
                <a:gd name="T116" fmla="*/ 4088 w 1186"/>
                <a:gd name="T117" fmla="*/ 229 h 1316"/>
                <a:gd name="T118" fmla="*/ 4100 w 1186"/>
                <a:gd name="T119" fmla="*/ 1063 h 1316"/>
                <a:gd name="T120" fmla="*/ 4337 w 1186"/>
                <a:gd name="T121" fmla="*/ 2382 h 1316"/>
                <a:gd name="T122" fmla="*/ 272 w 1186"/>
                <a:gd name="T123" fmla="*/ 2692 h 1316"/>
                <a:gd name="T124" fmla="*/ 352 w 1186"/>
                <a:gd name="T125" fmla="*/ 2420 h 13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186" h="1316">
                  <a:moveTo>
                    <a:pt x="1126" y="747"/>
                  </a:moveTo>
                  <a:lnTo>
                    <a:pt x="1136" y="718"/>
                  </a:lnTo>
                  <a:lnTo>
                    <a:pt x="1111" y="718"/>
                  </a:lnTo>
                  <a:lnTo>
                    <a:pt x="1118" y="734"/>
                  </a:lnTo>
                  <a:lnTo>
                    <a:pt x="1126" y="747"/>
                  </a:lnTo>
                  <a:close/>
                  <a:moveTo>
                    <a:pt x="60" y="747"/>
                  </a:moveTo>
                  <a:lnTo>
                    <a:pt x="49" y="718"/>
                  </a:lnTo>
                  <a:lnTo>
                    <a:pt x="74" y="718"/>
                  </a:lnTo>
                  <a:lnTo>
                    <a:pt x="68" y="734"/>
                  </a:lnTo>
                  <a:lnTo>
                    <a:pt x="60" y="747"/>
                  </a:lnTo>
                  <a:close/>
                  <a:moveTo>
                    <a:pt x="543" y="1267"/>
                  </a:moveTo>
                  <a:lnTo>
                    <a:pt x="543" y="1272"/>
                  </a:lnTo>
                  <a:lnTo>
                    <a:pt x="544" y="1277"/>
                  </a:lnTo>
                  <a:lnTo>
                    <a:pt x="545" y="1281"/>
                  </a:lnTo>
                  <a:lnTo>
                    <a:pt x="547" y="1286"/>
                  </a:lnTo>
                  <a:lnTo>
                    <a:pt x="552" y="1294"/>
                  </a:lnTo>
                  <a:lnTo>
                    <a:pt x="557" y="1302"/>
                  </a:lnTo>
                  <a:lnTo>
                    <a:pt x="565" y="1308"/>
                  </a:lnTo>
                  <a:lnTo>
                    <a:pt x="569" y="1311"/>
                  </a:lnTo>
                  <a:lnTo>
                    <a:pt x="574" y="1312"/>
                  </a:lnTo>
                  <a:lnTo>
                    <a:pt x="578" y="1315"/>
                  </a:lnTo>
                  <a:lnTo>
                    <a:pt x="583" y="1316"/>
                  </a:lnTo>
                  <a:lnTo>
                    <a:pt x="593" y="1316"/>
                  </a:lnTo>
                  <a:lnTo>
                    <a:pt x="603" y="1316"/>
                  </a:lnTo>
                  <a:lnTo>
                    <a:pt x="608" y="1315"/>
                  </a:lnTo>
                  <a:lnTo>
                    <a:pt x="613" y="1312"/>
                  </a:lnTo>
                  <a:lnTo>
                    <a:pt x="621" y="1308"/>
                  </a:lnTo>
                  <a:lnTo>
                    <a:pt x="629" y="1302"/>
                  </a:lnTo>
                  <a:lnTo>
                    <a:pt x="634" y="1294"/>
                  </a:lnTo>
                  <a:lnTo>
                    <a:pt x="636" y="1290"/>
                  </a:lnTo>
                  <a:lnTo>
                    <a:pt x="639" y="1286"/>
                  </a:lnTo>
                  <a:lnTo>
                    <a:pt x="640" y="1281"/>
                  </a:lnTo>
                  <a:lnTo>
                    <a:pt x="642" y="1277"/>
                  </a:lnTo>
                  <a:lnTo>
                    <a:pt x="643" y="1272"/>
                  </a:lnTo>
                  <a:lnTo>
                    <a:pt x="643" y="1267"/>
                  </a:lnTo>
                  <a:lnTo>
                    <a:pt x="643" y="1261"/>
                  </a:lnTo>
                  <a:lnTo>
                    <a:pt x="642" y="1256"/>
                  </a:lnTo>
                  <a:lnTo>
                    <a:pt x="640" y="1251"/>
                  </a:lnTo>
                  <a:lnTo>
                    <a:pt x="639" y="1247"/>
                  </a:lnTo>
                  <a:lnTo>
                    <a:pt x="634" y="1238"/>
                  </a:lnTo>
                  <a:lnTo>
                    <a:pt x="629" y="1231"/>
                  </a:lnTo>
                  <a:lnTo>
                    <a:pt x="621" y="1225"/>
                  </a:lnTo>
                  <a:lnTo>
                    <a:pt x="617" y="1222"/>
                  </a:lnTo>
                  <a:lnTo>
                    <a:pt x="613" y="1220"/>
                  </a:lnTo>
                  <a:lnTo>
                    <a:pt x="608" y="1218"/>
                  </a:lnTo>
                  <a:lnTo>
                    <a:pt x="603" y="1217"/>
                  </a:lnTo>
                  <a:lnTo>
                    <a:pt x="593" y="1216"/>
                  </a:lnTo>
                  <a:lnTo>
                    <a:pt x="583" y="1217"/>
                  </a:lnTo>
                  <a:lnTo>
                    <a:pt x="578" y="1218"/>
                  </a:lnTo>
                  <a:lnTo>
                    <a:pt x="574" y="1220"/>
                  </a:lnTo>
                  <a:lnTo>
                    <a:pt x="565" y="1225"/>
                  </a:lnTo>
                  <a:lnTo>
                    <a:pt x="557" y="1231"/>
                  </a:lnTo>
                  <a:lnTo>
                    <a:pt x="552" y="1238"/>
                  </a:lnTo>
                  <a:lnTo>
                    <a:pt x="549" y="1242"/>
                  </a:lnTo>
                  <a:lnTo>
                    <a:pt x="547" y="1247"/>
                  </a:lnTo>
                  <a:lnTo>
                    <a:pt x="545" y="1251"/>
                  </a:lnTo>
                  <a:lnTo>
                    <a:pt x="544" y="1256"/>
                  </a:lnTo>
                  <a:lnTo>
                    <a:pt x="543" y="1261"/>
                  </a:lnTo>
                  <a:lnTo>
                    <a:pt x="543" y="1267"/>
                  </a:lnTo>
                  <a:close/>
                  <a:moveTo>
                    <a:pt x="226" y="1222"/>
                  </a:moveTo>
                  <a:lnTo>
                    <a:pt x="232" y="1228"/>
                  </a:lnTo>
                  <a:lnTo>
                    <a:pt x="237" y="1231"/>
                  </a:lnTo>
                  <a:lnTo>
                    <a:pt x="243" y="1235"/>
                  </a:lnTo>
                  <a:lnTo>
                    <a:pt x="248" y="1238"/>
                  </a:lnTo>
                  <a:lnTo>
                    <a:pt x="255" y="1239"/>
                  </a:lnTo>
                  <a:lnTo>
                    <a:pt x="261" y="1241"/>
                  </a:lnTo>
                  <a:lnTo>
                    <a:pt x="267" y="1242"/>
                  </a:lnTo>
                  <a:lnTo>
                    <a:pt x="273" y="1242"/>
                  </a:lnTo>
                  <a:lnTo>
                    <a:pt x="280" y="1241"/>
                  </a:lnTo>
                  <a:lnTo>
                    <a:pt x="286" y="1239"/>
                  </a:lnTo>
                  <a:lnTo>
                    <a:pt x="293" y="1238"/>
                  </a:lnTo>
                  <a:lnTo>
                    <a:pt x="298" y="1235"/>
                  </a:lnTo>
                  <a:lnTo>
                    <a:pt x="304" y="1233"/>
                  </a:lnTo>
                  <a:lnTo>
                    <a:pt x="310" y="1229"/>
                  </a:lnTo>
                  <a:lnTo>
                    <a:pt x="315" y="1225"/>
                  </a:lnTo>
                  <a:lnTo>
                    <a:pt x="320" y="1220"/>
                  </a:lnTo>
                  <a:lnTo>
                    <a:pt x="325" y="1215"/>
                  </a:lnTo>
                  <a:lnTo>
                    <a:pt x="329" y="1209"/>
                  </a:lnTo>
                  <a:lnTo>
                    <a:pt x="333" y="1203"/>
                  </a:lnTo>
                  <a:lnTo>
                    <a:pt x="336" y="1198"/>
                  </a:lnTo>
                  <a:lnTo>
                    <a:pt x="340" y="1185"/>
                  </a:lnTo>
                  <a:lnTo>
                    <a:pt x="341" y="1178"/>
                  </a:lnTo>
                  <a:lnTo>
                    <a:pt x="341" y="1172"/>
                  </a:lnTo>
                  <a:lnTo>
                    <a:pt x="341" y="1165"/>
                  </a:lnTo>
                  <a:lnTo>
                    <a:pt x="340" y="1157"/>
                  </a:lnTo>
                  <a:lnTo>
                    <a:pt x="338" y="1152"/>
                  </a:lnTo>
                  <a:lnTo>
                    <a:pt x="336" y="1146"/>
                  </a:lnTo>
                  <a:lnTo>
                    <a:pt x="333" y="1139"/>
                  </a:lnTo>
                  <a:lnTo>
                    <a:pt x="329" y="1133"/>
                  </a:lnTo>
                  <a:lnTo>
                    <a:pt x="325" y="1127"/>
                  </a:lnTo>
                  <a:lnTo>
                    <a:pt x="320" y="1122"/>
                  </a:lnTo>
                  <a:lnTo>
                    <a:pt x="315" y="1118"/>
                  </a:lnTo>
                  <a:lnTo>
                    <a:pt x="310" y="1113"/>
                  </a:lnTo>
                  <a:lnTo>
                    <a:pt x="304" y="1110"/>
                  </a:lnTo>
                  <a:lnTo>
                    <a:pt x="298" y="1106"/>
                  </a:lnTo>
                  <a:lnTo>
                    <a:pt x="291" y="1105"/>
                  </a:lnTo>
                  <a:lnTo>
                    <a:pt x="285" y="1103"/>
                  </a:lnTo>
                  <a:lnTo>
                    <a:pt x="278" y="1103"/>
                  </a:lnTo>
                  <a:lnTo>
                    <a:pt x="272" y="1101"/>
                  </a:lnTo>
                  <a:lnTo>
                    <a:pt x="265" y="1103"/>
                  </a:lnTo>
                  <a:lnTo>
                    <a:pt x="259" y="1103"/>
                  </a:lnTo>
                  <a:lnTo>
                    <a:pt x="252" y="1105"/>
                  </a:lnTo>
                  <a:lnTo>
                    <a:pt x="246" y="1106"/>
                  </a:lnTo>
                  <a:lnTo>
                    <a:pt x="239" y="1109"/>
                  </a:lnTo>
                  <a:lnTo>
                    <a:pt x="234" y="1113"/>
                  </a:lnTo>
                  <a:lnTo>
                    <a:pt x="228" y="1117"/>
                  </a:lnTo>
                  <a:lnTo>
                    <a:pt x="224" y="1122"/>
                  </a:lnTo>
                  <a:lnTo>
                    <a:pt x="220" y="1126"/>
                  </a:lnTo>
                  <a:lnTo>
                    <a:pt x="217" y="1130"/>
                  </a:lnTo>
                  <a:lnTo>
                    <a:pt x="213" y="1138"/>
                  </a:lnTo>
                  <a:lnTo>
                    <a:pt x="211" y="1147"/>
                  </a:lnTo>
                  <a:lnTo>
                    <a:pt x="208" y="1155"/>
                  </a:lnTo>
                  <a:lnTo>
                    <a:pt x="207" y="1149"/>
                  </a:lnTo>
                  <a:lnTo>
                    <a:pt x="206" y="1144"/>
                  </a:lnTo>
                  <a:lnTo>
                    <a:pt x="203" y="1139"/>
                  </a:lnTo>
                  <a:lnTo>
                    <a:pt x="199" y="1135"/>
                  </a:lnTo>
                  <a:lnTo>
                    <a:pt x="194" y="1131"/>
                  </a:lnTo>
                  <a:lnTo>
                    <a:pt x="189" y="1129"/>
                  </a:lnTo>
                  <a:lnTo>
                    <a:pt x="183" y="1126"/>
                  </a:lnTo>
                  <a:lnTo>
                    <a:pt x="178" y="1125"/>
                  </a:lnTo>
                  <a:lnTo>
                    <a:pt x="186" y="1123"/>
                  </a:lnTo>
                  <a:lnTo>
                    <a:pt x="195" y="1121"/>
                  </a:lnTo>
                  <a:lnTo>
                    <a:pt x="203" y="1116"/>
                  </a:lnTo>
                  <a:lnTo>
                    <a:pt x="209" y="1110"/>
                  </a:lnTo>
                  <a:lnTo>
                    <a:pt x="215" y="1105"/>
                  </a:lnTo>
                  <a:lnTo>
                    <a:pt x="219" y="1100"/>
                  </a:lnTo>
                  <a:lnTo>
                    <a:pt x="222" y="1095"/>
                  </a:lnTo>
                  <a:lnTo>
                    <a:pt x="225" y="1088"/>
                  </a:lnTo>
                  <a:lnTo>
                    <a:pt x="229" y="1075"/>
                  </a:lnTo>
                  <a:lnTo>
                    <a:pt x="230" y="1069"/>
                  </a:lnTo>
                  <a:lnTo>
                    <a:pt x="230" y="1062"/>
                  </a:lnTo>
                  <a:lnTo>
                    <a:pt x="230" y="1056"/>
                  </a:lnTo>
                  <a:lnTo>
                    <a:pt x="229" y="1049"/>
                  </a:lnTo>
                  <a:lnTo>
                    <a:pt x="225" y="1036"/>
                  </a:lnTo>
                  <a:lnTo>
                    <a:pt x="222" y="1030"/>
                  </a:lnTo>
                  <a:lnTo>
                    <a:pt x="219" y="1024"/>
                  </a:lnTo>
                  <a:lnTo>
                    <a:pt x="215" y="1018"/>
                  </a:lnTo>
                  <a:lnTo>
                    <a:pt x="209" y="1013"/>
                  </a:lnTo>
                  <a:lnTo>
                    <a:pt x="204" y="1009"/>
                  </a:lnTo>
                  <a:lnTo>
                    <a:pt x="199" y="1004"/>
                  </a:lnTo>
                  <a:lnTo>
                    <a:pt x="194" y="1001"/>
                  </a:lnTo>
                  <a:lnTo>
                    <a:pt x="187" y="998"/>
                  </a:lnTo>
                  <a:lnTo>
                    <a:pt x="174" y="994"/>
                  </a:lnTo>
                  <a:lnTo>
                    <a:pt x="168" y="993"/>
                  </a:lnTo>
                  <a:lnTo>
                    <a:pt x="161" y="993"/>
                  </a:lnTo>
                  <a:lnTo>
                    <a:pt x="155" y="993"/>
                  </a:lnTo>
                  <a:lnTo>
                    <a:pt x="148" y="994"/>
                  </a:lnTo>
                  <a:lnTo>
                    <a:pt x="142" y="996"/>
                  </a:lnTo>
                  <a:lnTo>
                    <a:pt x="135" y="998"/>
                  </a:lnTo>
                  <a:lnTo>
                    <a:pt x="129" y="1001"/>
                  </a:lnTo>
                  <a:lnTo>
                    <a:pt x="124" y="1004"/>
                  </a:lnTo>
                  <a:lnTo>
                    <a:pt x="118" y="1009"/>
                  </a:lnTo>
                  <a:lnTo>
                    <a:pt x="113" y="1013"/>
                  </a:lnTo>
                  <a:lnTo>
                    <a:pt x="108" y="1018"/>
                  </a:lnTo>
                  <a:lnTo>
                    <a:pt x="104" y="1023"/>
                  </a:lnTo>
                  <a:lnTo>
                    <a:pt x="100" y="1030"/>
                  </a:lnTo>
                  <a:lnTo>
                    <a:pt x="97" y="1035"/>
                  </a:lnTo>
                  <a:lnTo>
                    <a:pt x="95" y="1041"/>
                  </a:lnTo>
                  <a:lnTo>
                    <a:pt x="92" y="1048"/>
                  </a:lnTo>
                  <a:lnTo>
                    <a:pt x="91" y="1060"/>
                  </a:lnTo>
                  <a:lnTo>
                    <a:pt x="91" y="1066"/>
                  </a:lnTo>
                  <a:lnTo>
                    <a:pt x="91" y="1073"/>
                  </a:lnTo>
                  <a:lnTo>
                    <a:pt x="92" y="1079"/>
                  </a:lnTo>
                  <a:lnTo>
                    <a:pt x="95" y="1084"/>
                  </a:lnTo>
                  <a:lnTo>
                    <a:pt x="101" y="1096"/>
                  </a:lnTo>
                  <a:lnTo>
                    <a:pt x="105" y="1103"/>
                  </a:lnTo>
                  <a:lnTo>
                    <a:pt x="109" y="1108"/>
                  </a:lnTo>
                  <a:lnTo>
                    <a:pt x="114" y="1112"/>
                  </a:lnTo>
                  <a:lnTo>
                    <a:pt x="121" y="1114"/>
                  </a:lnTo>
                  <a:lnTo>
                    <a:pt x="124" y="1116"/>
                  </a:lnTo>
                  <a:lnTo>
                    <a:pt x="127" y="1117"/>
                  </a:lnTo>
                  <a:lnTo>
                    <a:pt x="134" y="1117"/>
                  </a:lnTo>
                  <a:lnTo>
                    <a:pt x="140" y="1117"/>
                  </a:lnTo>
                  <a:lnTo>
                    <a:pt x="147" y="1116"/>
                  </a:lnTo>
                  <a:lnTo>
                    <a:pt x="151" y="1113"/>
                  </a:lnTo>
                  <a:lnTo>
                    <a:pt x="153" y="1112"/>
                  </a:lnTo>
                  <a:lnTo>
                    <a:pt x="157" y="1110"/>
                  </a:lnTo>
                  <a:lnTo>
                    <a:pt x="160" y="1108"/>
                  </a:lnTo>
                  <a:lnTo>
                    <a:pt x="164" y="1103"/>
                  </a:lnTo>
                  <a:lnTo>
                    <a:pt x="168" y="1096"/>
                  </a:lnTo>
                  <a:lnTo>
                    <a:pt x="169" y="1090"/>
                  </a:lnTo>
                  <a:lnTo>
                    <a:pt x="170" y="1083"/>
                  </a:lnTo>
                  <a:lnTo>
                    <a:pt x="169" y="1075"/>
                  </a:lnTo>
                  <a:lnTo>
                    <a:pt x="168" y="1073"/>
                  </a:lnTo>
                  <a:lnTo>
                    <a:pt x="168" y="1069"/>
                  </a:lnTo>
                  <a:lnTo>
                    <a:pt x="164" y="1063"/>
                  </a:lnTo>
                  <a:lnTo>
                    <a:pt x="160" y="1057"/>
                  </a:lnTo>
                  <a:lnTo>
                    <a:pt x="159" y="1056"/>
                  </a:lnTo>
                  <a:lnTo>
                    <a:pt x="160" y="1056"/>
                  </a:lnTo>
                  <a:lnTo>
                    <a:pt x="163" y="1056"/>
                  </a:lnTo>
                  <a:lnTo>
                    <a:pt x="166" y="1057"/>
                  </a:lnTo>
                  <a:lnTo>
                    <a:pt x="172" y="1063"/>
                  </a:lnTo>
                  <a:lnTo>
                    <a:pt x="177" y="1071"/>
                  </a:lnTo>
                  <a:lnTo>
                    <a:pt x="178" y="1077"/>
                  </a:lnTo>
                  <a:lnTo>
                    <a:pt x="179" y="1080"/>
                  </a:lnTo>
                  <a:lnTo>
                    <a:pt x="181" y="1086"/>
                  </a:lnTo>
                  <a:lnTo>
                    <a:pt x="181" y="1091"/>
                  </a:lnTo>
                  <a:lnTo>
                    <a:pt x="178" y="1101"/>
                  </a:lnTo>
                  <a:lnTo>
                    <a:pt x="176" y="1106"/>
                  </a:lnTo>
                  <a:lnTo>
                    <a:pt x="173" y="1112"/>
                  </a:lnTo>
                  <a:lnTo>
                    <a:pt x="169" y="1116"/>
                  </a:lnTo>
                  <a:lnTo>
                    <a:pt x="164" y="1119"/>
                  </a:lnTo>
                  <a:lnTo>
                    <a:pt x="157" y="1123"/>
                  </a:lnTo>
                  <a:lnTo>
                    <a:pt x="150" y="1127"/>
                  </a:lnTo>
                  <a:lnTo>
                    <a:pt x="150" y="1183"/>
                  </a:lnTo>
                  <a:lnTo>
                    <a:pt x="207" y="1182"/>
                  </a:lnTo>
                  <a:lnTo>
                    <a:pt x="211" y="1174"/>
                  </a:lnTo>
                  <a:lnTo>
                    <a:pt x="213" y="1169"/>
                  </a:lnTo>
                  <a:lnTo>
                    <a:pt x="219" y="1164"/>
                  </a:lnTo>
                  <a:lnTo>
                    <a:pt x="222" y="1160"/>
                  </a:lnTo>
                  <a:lnTo>
                    <a:pt x="228" y="1156"/>
                  </a:lnTo>
                  <a:lnTo>
                    <a:pt x="233" y="1153"/>
                  </a:lnTo>
                  <a:lnTo>
                    <a:pt x="238" y="1152"/>
                  </a:lnTo>
                  <a:lnTo>
                    <a:pt x="243" y="1152"/>
                  </a:lnTo>
                  <a:lnTo>
                    <a:pt x="248" y="1152"/>
                  </a:lnTo>
                  <a:lnTo>
                    <a:pt x="252" y="1152"/>
                  </a:lnTo>
                  <a:lnTo>
                    <a:pt x="258" y="1153"/>
                  </a:lnTo>
                  <a:lnTo>
                    <a:pt x="263" y="1156"/>
                  </a:lnTo>
                  <a:lnTo>
                    <a:pt x="271" y="1160"/>
                  </a:lnTo>
                  <a:lnTo>
                    <a:pt x="273" y="1162"/>
                  </a:lnTo>
                  <a:lnTo>
                    <a:pt x="276" y="1166"/>
                  </a:lnTo>
                  <a:lnTo>
                    <a:pt x="277" y="1168"/>
                  </a:lnTo>
                  <a:lnTo>
                    <a:pt x="278" y="1170"/>
                  </a:lnTo>
                  <a:lnTo>
                    <a:pt x="280" y="1173"/>
                  </a:lnTo>
                  <a:lnTo>
                    <a:pt x="278" y="1174"/>
                  </a:lnTo>
                  <a:lnTo>
                    <a:pt x="277" y="1174"/>
                  </a:lnTo>
                  <a:lnTo>
                    <a:pt x="276" y="1173"/>
                  </a:lnTo>
                  <a:lnTo>
                    <a:pt x="271" y="1168"/>
                  </a:lnTo>
                  <a:lnTo>
                    <a:pt x="264" y="1165"/>
                  </a:lnTo>
                  <a:lnTo>
                    <a:pt x="258" y="1162"/>
                  </a:lnTo>
                  <a:lnTo>
                    <a:pt x="251" y="1162"/>
                  </a:lnTo>
                  <a:lnTo>
                    <a:pt x="245" y="1162"/>
                  </a:lnTo>
                  <a:lnTo>
                    <a:pt x="241" y="1164"/>
                  </a:lnTo>
                  <a:lnTo>
                    <a:pt x="238" y="1165"/>
                  </a:lnTo>
                  <a:lnTo>
                    <a:pt x="232" y="1168"/>
                  </a:lnTo>
                  <a:lnTo>
                    <a:pt x="226" y="1173"/>
                  </a:lnTo>
                  <a:lnTo>
                    <a:pt x="222" y="1178"/>
                  </a:lnTo>
                  <a:lnTo>
                    <a:pt x="219" y="1185"/>
                  </a:lnTo>
                  <a:lnTo>
                    <a:pt x="217" y="1191"/>
                  </a:lnTo>
                  <a:lnTo>
                    <a:pt x="217" y="1199"/>
                  </a:lnTo>
                  <a:lnTo>
                    <a:pt x="217" y="1205"/>
                  </a:lnTo>
                  <a:lnTo>
                    <a:pt x="219" y="1208"/>
                  </a:lnTo>
                  <a:lnTo>
                    <a:pt x="220" y="1212"/>
                  </a:lnTo>
                  <a:lnTo>
                    <a:pt x="222" y="1217"/>
                  </a:lnTo>
                  <a:lnTo>
                    <a:pt x="226" y="1222"/>
                  </a:lnTo>
                  <a:close/>
                  <a:moveTo>
                    <a:pt x="560" y="48"/>
                  </a:moveTo>
                  <a:lnTo>
                    <a:pt x="561" y="54"/>
                  </a:lnTo>
                  <a:lnTo>
                    <a:pt x="562" y="58"/>
                  </a:lnTo>
                  <a:lnTo>
                    <a:pt x="562" y="61"/>
                  </a:lnTo>
                  <a:lnTo>
                    <a:pt x="566" y="66"/>
                  </a:lnTo>
                  <a:lnTo>
                    <a:pt x="570" y="71"/>
                  </a:lnTo>
                  <a:lnTo>
                    <a:pt x="571" y="74"/>
                  </a:lnTo>
                  <a:lnTo>
                    <a:pt x="574" y="75"/>
                  </a:lnTo>
                  <a:lnTo>
                    <a:pt x="576" y="77"/>
                  </a:lnTo>
                  <a:lnTo>
                    <a:pt x="580" y="78"/>
                  </a:lnTo>
                  <a:lnTo>
                    <a:pt x="583" y="79"/>
                  </a:lnTo>
                  <a:lnTo>
                    <a:pt x="586" y="80"/>
                  </a:lnTo>
                  <a:lnTo>
                    <a:pt x="592" y="80"/>
                  </a:lnTo>
                  <a:lnTo>
                    <a:pt x="599" y="80"/>
                  </a:lnTo>
                  <a:lnTo>
                    <a:pt x="603" y="79"/>
                  </a:lnTo>
                  <a:lnTo>
                    <a:pt x="605" y="78"/>
                  </a:lnTo>
                  <a:lnTo>
                    <a:pt x="610" y="75"/>
                  </a:lnTo>
                  <a:lnTo>
                    <a:pt x="616" y="71"/>
                  </a:lnTo>
                  <a:lnTo>
                    <a:pt x="618" y="69"/>
                  </a:lnTo>
                  <a:lnTo>
                    <a:pt x="619" y="66"/>
                  </a:lnTo>
                  <a:lnTo>
                    <a:pt x="621" y="64"/>
                  </a:lnTo>
                  <a:lnTo>
                    <a:pt x="623" y="61"/>
                  </a:lnTo>
                  <a:lnTo>
                    <a:pt x="623" y="58"/>
                  </a:lnTo>
                  <a:lnTo>
                    <a:pt x="625" y="54"/>
                  </a:lnTo>
                  <a:lnTo>
                    <a:pt x="625" y="48"/>
                  </a:lnTo>
                  <a:lnTo>
                    <a:pt x="625" y="41"/>
                  </a:lnTo>
                  <a:lnTo>
                    <a:pt x="623" y="39"/>
                  </a:lnTo>
                  <a:lnTo>
                    <a:pt x="623" y="36"/>
                  </a:lnTo>
                  <a:lnTo>
                    <a:pt x="619" y="30"/>
                  </a:lnTo>
                  <a:lnTo>
                    <a:pt x="616" y="26"/>
                  </a:lnTo>
                  <a:lnTo>
                    <a:pt x="613" y="23"/>
                  </a:lnTo>
                  <a:lnTo>
                    <a:pt x="610" y="22"/>
                  </a:lnTo>
                  <a:lnTo>
                    <a:pt x="608" y="19"/>
                  </a:lnTo>
                  <a:lnTo>
                    <a:pt x="605" y="18"/>
                  </a:lnTo>
                  <a:lnTo>
                    <a:pt x="603" y="17"/>
                  </a:lnTo>
                  <a:lnTo>
                    <a:pt x="599" y="17"/>
                  </a:lnTo>
                  <a:lnTo>
                    <a:pt x="592" y="15"/>
                  </a:lnTo>
                  <a:lnTo>
                    <a:pt x="586" y="17"/>
                  </a:lnTo>
                  <a:lnTo>
                    <a:pt x="583" y="17"/>
                  </a:lnTo>
                  <a:lnTo>
                    <a:pt x="580" y="18"/>
                  </a:lnTo>
                  <a:lnTo>
                    <a:pt x="574" y="22"/>
                  </a:lnTo>
                  <a:lnTo>
                    <a:pt x="570" y="26"/>
                  </a:lnTo>
                  <a:lnTo>
                    <a:pt x="567" y="27"/>
                  </a:lnTo>
                  <a:lnTo>
                    <a:pt x="566" y="30"/>
                  </a:lnTo>
                  <a:lnTo>
                    <a:pt x="563" y="32"/>
                  </a:lnTo>
                  <a:lnTo>
                    <a:pt x="562" y="36"/>
                  </a:lnTo>
                  <a:lnTo>
                    <a:pt x="562" y="39"/>
                  </a:lnTo>
                  <a:lnTo>
                    <a:pt x="561" y="41"/>
                  </a:lnTo>
                  <a:lnTo>
                    <a:pt x="560" y="48"/>
                  </a:lnTo>
                  <a:close/>
                  <a:moveTo>
                    <a:pt x="56" y="755"/>
                  </a:moveTo>
                  <a:lnTo>
                    <a:pt x="48" y="771"/>
                  </a:lnTo>
                  <a:lnTo>
                    <a:pt x="42" y="785"/>
                  </a:lnTo>
                  <a:lnTo>
                    <a:pt x="31" y="812"/>
                  </a:lnTo>
                  <a:lnTo>
                    <a:pt x="27" y="825"/>
                  </a:lnTo>
                  <a:lnTo>
                    <a:pt x="25" y="838"/>
                  </a:lnTo>
                  <a:lnTo>
                    <a:pt x="22" y="851"/>
                  </a:lnTo>
                  <a:lnTo>
                    <a:pt x="21" y="863"/>
                  </a:lnTo>
                  <a:lnTo>
                    <a:pt x="19" y="875"/>
                  </a:lnTo>
                  <a:lnTo>
                    <a:pt x="19" y="885"/>
                  </a:lnTo>
                  <a:lnTo>
                    <a:pt x="19" y="896"/>
                  </a:lnTo>
                  <a:lnTo>
                    <a:pt x="19" y="906"/>
                  </a:lnTo>
                  <a:lnTo>
                    <a:pt x="22" y="915"/>
                  </a:lnTo>
                  <a:lnTo>
                    <a:pt x="23" y="924"/>
                  </a:lnTo>
                  <a:lnTo>
                    <a:pt x="26" y="932"/>
                  </a:lnTo>
                  <a:lnTo>
                    <a:pt x="28" y="940"/>
                  </a:lnTo>
                  <a:lnTo>
                    <a:pt x="32" y="948"/>
                  </a:lnTo>
                  <a:lnTo>
                    <a:pt x="36" y="954"/>
                  </a:lnTo>
                  <a:lnTo>
                    <a:pt x="40" y="961"/>
                  </a:lnTo>
                  <a:lnTo>
                    <a:pt x="45" y="966"/>
                  </a:lnTo>
                  <a:lnTo>
                    <a:pt x="51" y="971"/>
                  </a:lnTo>
                  <a:lnTo>
                    <a:pt x="56" y="976"/>
                  </a:lnTo>
                  <a:lnTo>
                    <a:pt x="61" y="980"/>
                  </a:lnTo>
                  <a:lnTo>
                    <a:pt x="68" y="983"/>
                  </a:lnTo>
                  <a:lnTo>
                    <a:pt x="73" y="985"/>
                  </a:lnTo>
                  <a:lnTo>
                    <a:pt x="79" y="988"/>
                  </a:lnTo>
                  <a:lnTo>
                    <a:pt x="86" y="989"/>
                  </a:lnTo>
                  <a:lnTo>
                    <a:pt x="92" y="991"/>
                  </a:lnTo>
                  <a:lnTo>
                    <a:pt x="99" y="991"/>
                  </a:lnTo>
                  <a:lnTo>
                    <a:pt x="105" y="989"/>
                  </a:lnTo>
                  <a:lnTo>
                    <a:pt x="113" y="988"/>
                  </a:lnTo>
                  <a:lnTo>
                    <a:pt x="120" y="987"/>
                  </a:lnTo>
                  <a:lnTo>
                    <a:pt x="126" y="984"/>
                  </a:lnTo>
                  <a:lnTo>
                    <a:pt x="133" y="981"/>
                  </a:lnTo>
                  <a:lnTo>
                    <a:pt x="138" y="978"/>
                  </a:lnTo>
                  <a:lnTo>
                    <a:pt x="143" y="974"/>
                  </a:lnTo>
                  <a:lnTo>
                    <a:pt x="147" y="970"/>
                  </a:lnTo>
                  <a:lnTo>
                    <a:pt x="151" y="966"/>
                  </a:lnTo>
                  <a:lnTo>
                    <a:pt x="155" y="962"/>
                  </a:lnTo>
                  <a:lnTo>
                    <a:pt x="157" y="957"/>
                  </a:lnTo>
                  <a:lnTo>
                    <a:pt x="163" y="948"/>
                  </a:lnTo>
                  <a:lnTo>
                    <a:pt x="165" y="937"/>
                  </a:lnTo>
                  <a:lnTo>
                    <a:pt x="168" y="925"/>
                  </a:lnTo>
                  <a:lnTo>
                    <a:pt x="168" y="915"/>
                  </a:lnTo>
                  <a:lnTo>
                    <a:pt x="168" y="910"/>
                  </a:lnTo>
                  <a:lnTo>
                    <a:pt x="166" y="905"/>
                  </a:lnTo>
                  <a:lnTo>
                    <a:pt x="166" y="899"/>
                  </a:lnTo>
                  <a:lnTo>
                    <a:pt x="165" y="894"/>
                  </a:lnTo>
                  <a:lnTo>
                    <a:pt x="163" y="885"/>
                  </a:lnTo>
                  <a:lnTo>
                    <a:pt x="159" y="876"/>
                  </a:lnTo>
                  <a:lnTo>
                    <a:pt x="155" y="868"/>
                  </a:lnTo>
                  <a:lnTo>
                    <a:pt x="152" y="866"/>
                  </a:lnTo>
                  <a:lnTo>
                    <a:pt x="150" y="862"/>
                  </a:lnTo>
                  <a:lnTo>
                    <a:pt x="144" y="856"/>
                  </a:lnTo>
                  <a:lnTo>
                    <a:pt x="139" y="854"/>
                  </a:lnTo>
                  <a:lnTo>
                    <a:pt x="142" y="856"/>
                  </a:lnTo>
                  <a:lnTo>
                    <a:pt x="144" y="863"/>
                  </a:lnTo>
                  <a:lnTo>
                    <a:pt x="146" y="872"/>
                  </a:lnTo>
                  <a:lnTo>
                    <a:pt x="147" y="881"/>
                  </a:lnTo>
                  <a:lnTo>
                    <a:pt x="147" y="885"/>
                  </a:lnTo>
                  <a:lnTo>
                    <a:pt x="146" y="890"/>
                  </a:lnTo>
                  <a:lnTo>
                    <a:pt x="144" y="894"/>
                  </a:lnTo>
                  <a:lnTo>
                    <a:pt x="143" y="899"/>
                  </a:lnTo>
                  <a:lnTo>
                    <a:pt x="140" y="903"/>
                  </a:lnTo>
                  <a:lnTo>
                    <a:pt x="137" y="906"/>
                  </a:lnTo>
                  <a:lnTo>
                    <a:pt x="133" y="909"/>
                  </a:lnTo>
                  <a:lnTo>
                    <a:pt x="127" y="911"/>
                  </a:lnTo>
                  <a:lnTo>
                    <a:pt x="124" y="912"/>
                  </a:lnTo>
                  <a:lnTo>
                    <a:pt x="120" y="912"/>
                  </a:lnTo>
                  <a:lnTo>
                    <a:pt x="117" y="912"/>
                  </a:lnTo>
                  <a:lnTo>
                    <a:pt x="113" y="912"/>
                  </a:lnTo>
                  <a:lnTo>
                    <a:pt x="110" y="911"/>
                  </a:lnTo>
                  <a:lnTo>
                    <a:pt x="107" y="910"/>
                  </a:lnTo>
                  <a:lnTo>
                    <a:pt x="104" y="909"/>
                  </a:lnTo>
                  <a:lnTo>
                    <a:pt x="101" y="906"/>
                  </a:lnTo>
                  <a:lnTo>
                    <a:pt x="97" y="901"/>
                  </a:lnTo>
                  <a:lnTo>
                    <a:pt x="94" y="894"/>
                  </a:lnTo>
                  <a:lnTo>
                    <a:pt x="91" y="886"/>
                  </a:lnTo>
                  <a:lnTo>
                    <a:pt x="90" y="883"/>
                  </a:lnTo>
                  <a:lnTo>
                    <a:pt x="88" y="879"/>
                  </a:lnTo>
                  <a:lnTo>
                    <a:pt x="87" y="868"/>
                  </a:lnTo>
                  <a:lnTo>
                    <a:pt x="87" y="858"/>
                  </a:lnTo>
                  <a:lnTo>
                    <a:pt x="87" y="847"/>
                  </a:lnTo>
                  <a:lnTo>
                    <a:pt x="88" y="836"/>
                  </a:lnTo>
                  <a:lnTo>
                    <a:pt x="91" y="825"/>
                  </a:lnTo>
                  <a:lnTo>
                    <a:pt x="94" y="814"/>
                  </a:lnTo>
                  <a:lnTo>
                    <a:pt x="97" y="802"/>
                  </a:lnTo>
                  <a:lnTo>
                    <a:pt x="101" y="790"/>
                  </a:lnTo>
                  <a:lnTo>
                    <a:pt x="110" y="794"/>
                  </a:lnTo>
                  <a:lnTo>
                    <a:pt x="120" y="798"/>
                  </a:lnTo>
                  <a:lnTo>
                    <a:pt x="129" y="800"/>
                  </a:lnTo>
                  <a:lnTo>
                    <a:pt x="138" y="802"/>
                  </a:lnTo>
                  <a:lnTo>
                    <a:pt x="134" y="797"/>
                  </a:lnTo>
                  <a:lnTo>
                    <a:pt x="131" y="789"/>
                  </a:lnTo>
                  <a:lnTo>
                    <a:pt x="127" y="780"/>
                  </a:lnTo>
                  <a:lnTo>
                    <a:pt x="125" y="771"/>
                  </a:lnTo>
                  <a:lnTo>
                    <a:pt x="124" y="765"/>
                  </a:lnTo>
                  <a:lnTo>
                    <a:pt x="122" y="760"/>
                  </a:lnTo>
                  <a:lnTo>
                    <a:pt x="122" y="748"/>
                  </a:lnTo>
                  <a:lnTo>
                    <a:pt x="122" y="743"/>
                  </a:lnTo>
                  <a:lnTo>
                    <a:pt x="122" y="737"/>
                  </a:lnTo>
                  <a:lnTo>
                    <a:pt x="125" y="725"/>
                  </a:lnTo>
                  <a:lnTo>
                    <a:pt x="127" y="715"/>
                  </a:lnTo>
                  <a:lnTo>
                    <a:pt x="130" y="704"/>
                  </a:lnTo>
                  <a:lnTo>
                    <a:pt x="134" y="685"/>
                  </a:lnTo>
                  <a:lnTo>
                    <a:pt x="137" y="666"/>
                  </a:lnTo>
                  <a:lnTo>
                    <a:pt x="138" y="649"/>
                  </a:lnTo>
                  <a:lnTo>
                    <a:pt x="138" y="634"/>
                  </a:lnTo>
                  <a:lnTo>
                    <a:pt x="137" y="619"/>
                  </a:lnTo>
                  <a:lnTo>
                    <a:pt x="135" y="612"/>
                  </a:lnTo>
                  <a:lnTo>
                    <a:pt x="134" y="606"/>
                  </a:lnTo>
                  <a:lnTo>
                    <a:pt x="130" y="595"/>
                  </a:lnTo>
                  <a:lnTo>
                    <a:pt x="126" y="584"/>
                  </a:lnTo>
                  <a:lnTo>
                    <a:pt x="124" y="579"/>
                  </a:lnTo>
                  <a:lnTo>
                    <a:pt x="120" y="575"/>
                  </a:lnTo>
                  <a:lnTo>
                    <a:pt x="117" y="571"/>
                  </a:lnTo>
                  <a:lnTo>
                    <a:pt x="113" y="567"/>
                  </a:lnTo>
                  <a:lnTo>
                    <a:pt x="109" y="565"/>
                  </a:lnTo>
                  <a:lnTo>
                    <a:pt x="105" y="561"/>
                  </a:lnTo>
                  <a:lnTo>
                    <a:pt x="97" y="557"/>
                  </a:lnTo>
                  <a:lnTo>
                    <a:pt x="87" y="554"/>
                  </a:lnTo>
                  <a:lnTo>
                    <a:pt x="78" y="552"/>
                  </a:lnTo>
                  <a:lnTo>
                    <a:pt x="66" y="552"/>
                  </a:lnTo>
                  <a:lnTo>
                    <a:pt x="60" y="553"/>
                  </a:lnTo>
                  <a:lnTo>
                    <a:pt x="53" y="554"/>
                  </a:lnTo>
                  <a:lnTo>
                    <a:pt x="48" y="557"/>
                  </a:lnTo>
                  <a:lnTo>
                    <a:pt x="42" y="560"/>
                  </a:lnTo>
                  <a:lnTo>
                    <a:pt x="36" y="562"/>
                  </a:lnTo>
                  <a:lnTo>
                    <a:pt x="31" y="567"/>
                  </a:lnTo>
                  <a:lnTo>
                    <a:pt x="26" y="571"/>
                  </a:lnTo>
                  <a:lnTo>
                    <a:pt x="22" y="577"/>
                  </a:lnTo>
                  <a:lnTo>
                    <a:pt x="18" y="583"/>
                  </a:lnTo>
                  <a:lnTo>
                    <a:pt x="14" y="588"/>
                  </a:lnTo>
                  <a:lnTo>
                    <a:pt x="8" y="603"/>
                  </a:lnTo>
                  <a:lnTo>
                    <a:pt x="4" y="617"/>
                  </a:lnTo>
                  <a:lnTo>
                    <a:pt x="2" y="625"/>
                  </a:lnTo>
                  <a:lnTo>
                    <a:pt x="1" y="629"/>
                  </a:lnTo>
                  <a:lnTo>
                    <a:pt x="1" y="633"/>
                  </a:lnTo>
                  <a:lnTo>
                    <a:pt x="0" y="649"/>
                  </a:lnTo>
                  <a:lnTo>
                    <a:pt x="0" y="657"/>
                  </a:lnTo>
                  <a:lnTo>
                    <a:pt x="1" y="666"/>
                  </a:lnTo>
                  <a:lnTo>
                    <a:pt x="2" y="674"/>
                  </a:lnTo>
                  <a:lnTo>
                    <a:pt x="5" y="683"/>
                  </a:lnTo>
                  <a:lnTo>
                    <a:pt x="6" y="691"/>
                  </a:lnTo>
                  <a:lnTo>
                    <a:pt x="10" y="699"/>
                  </a:lnTo>
                  <a:lnTo>
                    <a:pt x="13" y="707"/>
                  </a:lnTo>
                  <a:lnTo>
                    <a:pt x="18" y="715"/>
                  </a:lnTo>
                  <a:lnTo>
                    <a:pt x="19" y="718"/>
                  </a:lnTo>
                  <a:lnTo>
                    <a:pt x="22" y="722"/>
                  </a:lnTo>
                  <a:lnTo>
                    <a:pt x="27" y="730"/>
                  </a:lnTo>
                  <a:lnTo>
                    <a:pt x="34" y="737"/>
                  </a:lnTo>
                  <a:lnTo>
                    <a:pt x="40" y="743"/>
                  </a:lnTo>
                  <a:lnTo>
                    <a:pt x="48" y="750"/>
                  </a:lnTo>
                  <a:lnTo>
                    <a:pt x="56" y="755"/>
                  </a:lnTo>
                  <a:close/>
                  <a:moveTo>
                    <a:pt x="522" y="1260"/>
                  </a:moveTo>
                  <a:lnTo>
                    <a:pt x="491" y="1255"/>
                  </a:lnTo>
                  <a:lnTo>
                    <a:pt x="462" y="1248"/>
                  </a:lnTo>
                  <a:lnTo>
                    <a:pt x="448" y="1246"/>
                  </a:lnTo>
                  <a:lnTo>
                    <a:pt x="435" y="1242"/>
                  </a:lnTo>
                  <a:lnTo>
                    <a:pt x="422" y="1238"/>
                  </a:lnTo>
                  <a:lnTo>
                    <a:pt x="409" y="1233"/>
                  </a:lnTo>
                  <a:lnTo>
                    <a:pt x="381" y="1222"/>
                  </a:lnTo>
                  <a:lnTo>
                    <a:pt x="353" y="1211"/>
                  </a:lnTo>
                  <a:lnTo>
                    <a:pt x="355" y="1209"/>
                  </a:lnTo>
                  <a:lnTo>
                    <a:pt x="359" y="1208"/>
                  </a:lnTo>
                  <a:lnTo>
                    <a:pt x="362" y="1207"/>
                  </a:lnTo>
                  <a:lnTo>
                    <a:pt x="371" y="1207"/>
                  </a:lnTo>
                  <a:lnTo>
                    <a:pt x="376" y="1207"/>
                  </a:lnTo>
                  <a:lnTo>
                    <a:pt x="381" y="1207"/>
                  </a:lnTo>
                  <a:lnTo>
                    <a:pt x="386" y="1205"/>
                  </a:lnTo>
                  <a:lnTo>
                    <a:pt x="393" y="1203"/>
                  </a:lnTo>
                  <a:lnTo>
                    <a:pt x="396" y="1203"/>
                  </a:lnTo>
                  <a:lnTo>
                    <a:pt x="406" y="1199"/>
                  </a:lnTo>
                  <a:lnTo>
                    <a:pt x="411" y="1199"/>
                  </a:lnTo>
                  <a:lnTo>
                    <a:pt x="416" y="1199"/>
                  </a:lnTo>
                  <a:lnTo>
                    <a:pt x="423" y="1200"/>
                  </a:lnTo>
                  <a:lnTo>
                    <a:pt x="428" y="1202"/>
                  </a:lnTo>
                  <a:lnTo>
                    <a:pt x="433" y="1204"/>
                  </a:lnTo>
                  <a:lnTo>
                    <a:pt x="439" y="1207"/>
                  </a:lnTo>
                  <a:lnTo>
                    <a:pt x="442" y="1211"/>
                  </a:lnTo>
                  <a:lnTo>
                    <a:pt x="448" y="1215"/>
                  </a:lnTo>
                  <a:lnTo>
                    <a:pt x="446" y="1211"/>
                  </a:lnTo>
                  <a:lnTo>
                    <a:pt x="444" y="1207"/>
                  </a:lnTo>
                  <a:lnTo>
                    <a:pt x="439" y="1199"/>
                  </a:lnTo>
                  <a:lnTo>
                    <a:pt x="439" y="1196"/>
                  </a:lnTo>
                  <a:lnTo>
                    <a:pt x="439" y="1195"/>
                  </a:lnTo>
                  <a:lnTo>
                    <a:pt x="441" y="1194"/>
                  </a:lnTo>
                  <a:lnTo>
                    <a:pt x="444" y="1194"/>
                  </a:lnTo>
                  <a:lnTo>
                    <a:pt x="452" y="1195"/>
                  </a:lnTo>
                  <a:lnTo>
                    <a:pt x="459" y="1198"/>
                  </a:lnTo>
                  <a:lnTo>
                    <a:pt x="466" y="1200"/>
                  </a:lnTo>
                  <a:lnTo>
                    <a:pt x="474" y="1204"/>
                  </a:lnTo>
                  <a:lnTo>
                    <a:pt x="485" y="1211"/>
                  </a:lnTo>
                  <a:lnTo>
                    <a:pt x="491" y="1215"/>
                  </a:lnTo>
                  <a:lnTo>
                    <a:pt x="496" y="1220"/>
                  </a:lnTo>
                  <a:lnTo>
                    <a:pt x="501" y="1224"/>
                  </a:lnTo>
                  <a:lnTo>
                    <a:pt x="505" y="1229"/>
                  </a:lnTo>
                  <a:lnTo>
                    <a:pt x="513" y="1239"/>
                  </a:lnTo>
                  <a:lnTo>
                    <a:pt x="515" y="1244"/>
                  </a:lnTo>
                  <a:lnTo>
                    <a:pt x="518" y="1250"/>
                  </a:lnTo>
                  <a:lnTo>
                    <a:pt x="522" y="1260"/>
                  </a:lnTo>
                  <a:close/>
                  <a:moveTo>
                    <a:pt x="353" y="1212"/>
                  </a:moveTo>
                  <a:lnTo>
                    <a:pt x="355" y="1213"/>
                  </a:lnTo>
                  <a:lnTo>
                    <a:pt x="367" y="1220"/>
                  </a:lnTo>
                  <a:lnTo>
                    <a:pt x="398" y="1234"/>
                  </a:lnTo>
                  <a:lnTo>
                    <a:pt x="415" y="1242"/>
                  </a:lnTo>
                  <a:lnTo>
                    <a:pt x="432" y="1248"/>
                  </a:lnTo>
                  <a:lnTo>
                    <a:pt x="439" y="1251"/>
                  </a:lnTo>
                  <a:lnTo>
                    <a:pt x="453" y="1255"/>
                  </a:lnTo>
                  <a:lnTo>
                    <a:pt x="476" y="1261"/>
                  </a:lnTo>
                  <a:lnTo>
                    <a:pt x="498" y="1267"/>
                  </a:lnTo>
                  <a:lnTo>
                    <a:pt x="519" y="1272"/>
                  </a:lnTo>
                  <a:lnTo>
                    <a:pt x="510" y="1280"/>
                  </a:lnTo>
                  <a:lnTo>
                    <a:pt x="498" y="1286"/>
                  </a:lnTo>
                  <a:lnTo>
                    <a:pt x="492" y="1289"/>
                  </a:lnTo>
                  <a:lnTo>
                    <a:pt x="484" y="1293"/>
                  </a:lnTo>
                  <a:lnTo>
                    <a:pt x="470" y="1297"/>
                  </a:lnTo>
                  <a:lnTo>
                    <a:pt x="462" y="1298"/>
                  </a:lnTo>
                  <a:lnTo>
                    <a:pt x="454" y="1299"/>
                  </a:lnTo>
                  <a:lnTo>
                    <a:pt x="446" y="1300"/>
                  </a:lnTo>
                  <a:lnTo>
                    <a:pt x="439" y="1300"/>
                  </a:lnTo>
                  <a:lnTo>
                    <a:pt x="431" y="1299"/>
                  </a:lnTo>
                  <a:lnTo>
                    <a:pt x="423" y="1298"/>
                  </a:lnTo>
                  <a:lnTo>
                    <a:pt x="415" y="1295"/>
                  </a:lnTo>
                  <a:lnTo>
                    <a:pt x="407" y="1293"/>
                  </a:lnTo>
                  <a:lnTo>
                    <a:pt x="406" y="1290"/>
                  </a:lnTo>
                  <a:lnTo>
                    <a:pt x="406" y="1289"/>
                  </a:lnTo>
                  <a:lnTo>
                    <a:pt x="406" y="1286"/>
                  </a:lnTo>
                  <a:lnTo>
                    <a:pt x="407" y="1285"/>
                  </a:lnTo>
                  <a:lnTo>
                    <a:pt x="411" y="1284"/>
                  </a:lnTo>
                  <a:lnTo>
                    <a:pt x="415" y="1282"/>
                  </a:lnTo>
                  <a:lnTo>
                    <a:pt x="419" y="1280"/>
                  </a:lnTo>
                  <a:lnTo>
                    <a:pt x="423" y="1277"/>
                  </a:lnTo>
                  <a:lnTo>
                    <a:pt x="416" y="1278"/>
                  </a:lnTo>
                  <a:lnTo>
                    <a:pt x="411" y="1278"/>
                  </a:lnTo>
                  <a:lnTo>
                    <a:pt x="405" y="1277"/>
                  </a:lnTo>
                  <a:lnTo>
                    <a:pt x="399" y="1276"/>
                  </a:lnTo>
                  <a:lnTo>
                    <a:pt x="394" y="1274"/>
                  </a:lnTo>
                  <a:lnTo>
                    <a:pt x="389" y="1272"/>
                  </a:lnTo>
                  <a:lnTo>
                    <a:pt x="384" y="1269"/>
                  </a:lnTo>
                  <a:lnTo>
                    <a:pt x="380" y="1265"/>
                  </a:lnTo>
                  <a:lnTo>
                    <a:pt x="376" y="1261"/>
                  </a:lnTo>
                  <a:lnTo>
                    <a:pt x="373" y="1256"/>
                  </a:lnTo>
                  <a:lnTo>
                    <a:pt x="372" y="1255"/>
                  </a:lnTo>
                  <a:lnTo>
                    <a:pt x="366" y="1243"/>
                  </a:lnTo>
                  <a:lnTo>
                    <a:pt x="360" y="1231"/>
                  </a:lnTo>
                  <a:lnTo>
                    <a:pt x="354" y="1216"/>
                  </a:lnTo>
                  <a:lnTo>
                    <a:pt x="353" y="1212"/>
                  </a:lnTo>
                  <a:close/>
                  <a:moveTo>
                    <a:pt x="125" y="561"/>
                  </a:moveTo>
                  <a:lnTo>
                    <a:pt x="121" y="557"/>
                  </a:lnTo>
                  <a:lnTo>
                    <a:pt x="116" y="553"/>
                  </a:lnTo>
                  <a:lnTo>
                    <a:pt x="110" y="549"/>
                  </a:lnTo>
                  <a:lnTo>
                    <a:pt x="104" y="547"/>
                  </a:lnTo>
                  <a:lnTo>
                    <a:pt x="99" y="544"/>
                  </a:lnTo>
                  <a:lnTo>
                    <a:pt x="92" y="541"/>
                  </a:lnTo>
                  <a:lnTo>
                    <a:pt x="84" y="540"/>
                  </a:lnTo>
                  <a:lnTo>
                    <a:pt x="78" y="540"/>
                  </a:lnTo>
                  <a:lnTo>
                    <a:pt x="83" y="510"/>
                  </a:lnTo>
                  <a:lnTo>
                    <a:pt x="86" y="484"/>
                  </a:lnTo>
                  <a:lnTo>
                    <a:pt x="86" y="461"/>
                  </a:lnTo>
                  <a:lnTo>
                    <a:pt x="86" y="450"/>
                  </a:lnTo>
                  <a:lnTo>
                    <a:pt x="86" y="440"/>
                  </a:lnTo>
                  <a:lnTo>
                    <a:pt x="83" y="422"/>
                  </a:lnTo>
                  <a:lnTo>
                    <a:pt x="79" y="405"/>
                  </a:lnTo>
                  <a:lnTo>
                    <a:pt x="75" y="390"/>
                  </a:lnTo>
                  <a:lnTo>
                    <a:pt x="73" y="385"/>
                  </a:lnTo>
                  <a:lnTo>
                    <a:pt x="70" y="379"/>
                  </a:lnTo>
                  <a:lnTo>
                    <a:pt x="65" y="368"/>
                  </a:lnTo>
                  <a:lnTo>
                    <a:pt x="58" y="360"/>
                  </a:lnTo>
                  <a:lnTo>
                    <a:pt x="53" y="353"/>
                  </a:lnTo>
                  <a:lnTo>
                    <a:pt x="48" y="347"/>
                  </a:lnTo>
                  <a:lnTo>
                    <a:pt x="40" y="341"/>
                  </a:lnTo>
                  <a:lnTo>
                    <a:pt x="38" y="340"/>
                  </a:lnTo>
                  <a:lnTo>
                    <a:pt x="40" y="337"/>
                  </a:lnTo>
                  <a:lnTo>
                    <a:pt x="44" y="336"/>
                  </a:lnTo>
                  <a:lnTo>
                    <a:pt x="49" y="334"/>
                  </a:lnTo>
                  <a:lnTo>
                    <a:pt x="55" y="333"/>
                  </a:lnTo>
                  <a:lnTo>
                    <a:pt x="61" y="333"/>
                  </a:lnTo>
                  <a:lnTo>
                    <a:pt x="68" y="334"/>
                  </a:lnTo>
                  <a:lnTo>
                    <a:pt x="73" y="338"/>
                  </a:lnTo>
                  <a:lnTo>
                    <a:pt x="70" y="329"/>
                  </a:lnTo>
                  <a:lnTo>
                    <a:pt x="68" y="320"/>
                  </a:lnTo>
                  <a:lnTo>
                    <a:pt x="64" y="303"/>
                  </a:lnTo>
                  <a:lnTo>
                    <a:pt x="61" y="287"/>
                  </a:lnTo>
                  <a:lnTo>
                    <a:pt x="58" y="272"/>
                  </a:lnTo>
                  <a:lnTo>
                    <a:pt x="58" y="243"/>
                  </a:lnTo>
                  <a:lnTo>
                    <a:pt x="57" y="217"/>
                  </a:lnTo>
                  <a:lnTo>
                    <a:pt x="57" y="205"/>
                  </a:lnTo>
                  <a:lnTo>
                    <a:pt x="56" y="194"/>
                  </a:lnTo>
                  <a:lnTo>
                    <a:pt x="55" y="183"/>
                  </a:lnTo>
                  <a:lnTo>
                    <a:pt x="52" y="173"/>
                  </a:lnTo>
                  <a:lnTo>
                    <a:pt x="47" y="162"/>
                  </a:lnTo>
                  <a:lnTo>
                    <a:pt x="44" y="157"/>
                  </a:lnTo>
                  <a:lnTo>
                    <a:pt x="42" y="153"/>
                  </a:lnTo>
                  <a:lnTo>
                    <a:pt x="34" y="144"/>
                  </a:lnTo>
                  <a:lnTo>
                    <a:pt x="23" y="135"/>
                  </a:lnTo>
                  <a:lnTo>
                    <a:pt x="27" y="133"/>
                  </a:lnTo>
                  <a:lnTo>
                    <a:pt x="31" y="130"/>
                  </a:lnTo>
                  <a:lnTo>
                    <a:pt x="36" y="127"/>
                  </a:lnTo>
                  <a:lnTo>
                    <a:pt x="43" y="126"/>
                  </a:lnTo>
                  <a:lnTo>
                    <a:pt x="49" y="126"/>
                  </a:lnTo>
                  <a:lnTo>
                    <a:pt x="53" y="127"/>
                  </a:lnTo>
                  <a:lnTo>
                    <a:pt x="57" y="129"/>
                  </a:lnTo>
                  <a:lnTo>
                    <a:pt x="61" y="131"/>
                  </a:lnTo>
                  <a:lnTo>
                    <a:pt x="66" y="134"/>
                  </a:lnTo>
                  <a:lnTo>
                    <a:pt x="62" y="126"/>
                  </a:lnTo>
                  <a:lnTo>
                    <a:pt x="58" y="117"/>
                  </a:lnTo>
                  <a:lnTo>
                    <a:pt x="55" y="103"/>
                  </a:lnTo>
                  <a:lnTo>
                    <a:pt x="53" y="88"/>
                  </a:lnTo>
                  <a:lnTo>
                    <a:pt x="53" y="75"/>
                  </a:lnTo>
                  <a:lnTo>
                    <a:pt x="53" y="70"/>
                  </a:lnTo>
                  <a:lnTo>
                    <a:pt x="55" y="64"/>
                  </a:lnTo>
                  <a:lnTo>
                    <a:pt x="58" y="53"/>
                  </a:lnTo>
                  <a:lnTo>
                    <a:pt x="60" y="48"/>
                  </a:lnTo>
                  <a:lnTo>
                    <a:pt x="62" y="43"/>
                  </a:lnTo>
                  <a:lnTo>
                    <a:pt x="66" y="39"/>
                  </a:lnTo>
                  <a:lnTo>
                    <a:pt x="69" y="34"/>
                  </a:lnTo>
                  <a:lnTo>
                    <a:pt x="77" y="26"/>
                  </a:lnTo>
                  <a:lnTo>
                    <a:pt x="87" y="21"/>
                  </a:lnTo>
                  <a:lnTo>
                    <a:pt x="97" y="15"/>
                  </a:lnTo>
                  <a:lnTo>
                    <a:pt x="103" y="13"/>
                  </a:lnTo>
                  <a:lnTo>
                    <a:pt x="109" y="11"/>
                  </a:lnTo>
                  <a:lnTo>
                    <a:pt x="122" y="9"/>
                  </a:lnTo>
                  <a:lnTo>
                    <a:pt x="130" y="9"/>
                  </a:lnTo>
                  <a:lnTo>
                    <a:pt x="137" y="9"/>
                  </a:lnTo>
                  <a:lnTo>
                    <a:pt x="152" y="9"/>
                  </a:lnTo>
                  <a:lnTo>
                    <a:pt x="160" y="10"/>
                  </a:lnTo>
                  <a:lnTo>
                    <a:pt x="168" y="11"/>
                  </a:lnTo>
                  <a:lnTo>
                    <a:pt x="185" y="17"/>
                  </a:lnTo>
                  <a:lnTo>
                    <a:pt x="204" y="21"/>
                  </a:lnTo>
                  <a:lnTo>
                    <a:pt x="221" y="24"/>
                  </a:lnTo>
                  <a:lnTo>
                    <a:pt x="238" y="27"/>
                  </a:lnTo>
                  <a:lnTo>
                    <a:pt x="252" y="27"/>
                  </a:lnTo>
                  <a:lnTo>
                    <a:pt x="267" y="27"/>
                  </a:lnTo>
                  <a:lnTo>
                    <a:pt x="273" y="27"/>
                  </a:lnTo>
                  <a:lnTo>
                    <a:pt x="280" y="27"/>
                  </a:lnTo>
                  <a:lnTo>
                    <a:pt x="290" y="26"/>
                  </a:lnTo>
                  <a:lnTo>
                    <a:pt x="301" y="23"/>
                  </a:lnTo>
                  <a:lnTo>
                    <a:pt x="310" y="21"/>
                  </a:lnTo>
                  <a:lnTo>
                    <a:pt x="317" y="18"/>
                  </a:lnTo>
                  <a:lnTo>
                    <a:pt x="324" y="15"/>
                  </a:lnTo>
                  <a:lnTo>
                    <a:pt x="330" y="13"/>
                  </a:lnTo>
                  <a:lnTo>
                    <a:pt x="337" y="9"/>
                  </a:lnTo>
                  <a:lnTo>
                    <a:pt x="340" y="8"/>
                  </a:lnTo>
                  <a:lnTo>
                    <a:pt x="340" y="10"/>
                  </a:lnTo>
                  <a:lnTo>
                    <a:pt x="340" y="14"/>
                  </a:lnTo>
                  <a:lnTo>
                    <a:pt x="340" y="19"/>
                  </a:lnTo>
                  <a:lnTo>
                    <a:pt x="338" y="24"/>
                  </a:lnTo>
                  <a:lnTo>
                    <a:pt x="336" y="31"/>
                  </a:lnTo>
                  <a:lnTo>
                    <a:pt x="332" y="37"/>
                  </a:lnTo>
                  <a:lnTo>
                    <a:pt x="327" y="44"/>
                  </a:lnTo>
                  <a:lnTo>
                    <a:pt x="345" y="47"/>
                  </a:lnTo>
                  <a:lnTo>
                    <a:pt x="362" y="48"/>
                  </a:lnTo>
                  <a:lnTo>
                    <a:pt x="377" y="48"/>
                  </a:lnTo>
                  <a:lnTo>
                    <a:pt x="392" y="47"/>
                  </a:lnTo>
                  <a:lnTo>
                    <a:pt x="398" y="45"/>
                  </a:lnTo>
                  <a:lnTo>
                    <a:pt x="405" y="43"/>
                  </a:lnTo>
                  <a:lnTo>
                    <a:pt x="418" y="40"/>
                  </a:lnTo>
                  <a:lnTo>
                    <a:pt x="429" y="35"/>
                  </a:lnTo>
                  <a:lnTo>
                    <a:pt x="441" y="30"/>
                  </a:lnTo>
                  <a:lnTo>
                    <a:pt x="466" y="19"/>
                  </a:lnTo>
                  <a:lnTo>
                    <a:pt x="479" y="15"/>
                  </a:lnTo>
                  <a:lnTo>
                    <a:pt x="492" y="10"/>
                  </a:lnTo>
                  <a:lnTo>
                    <a:pt x="506" y="6"/>
                  </a:lnTo>
                  <a:lnTo>
                    <a:pt x="522" y="4"/>
                  </a:lnTo>
                  <a:lnTo>
                    <a:pt x="531" y="2"/>
                  </a:lnTo>
                  <a:lnTo>
                    <a:pt x="539" y="1"/>
                  </a:lnTo>
                  <a:lnTo>
                    <a:pt x="558" y="0"/>
                  </a:lnTo>
                  <a:lnTo>
                    <a:pt x="557" y="9"/>
                  </a:lnTo>
                  <a:lnTo>
                    <a:pt x="556" y="18"/>
                  </a:lnTo>
                  <a:lnTo>
                    <a:pt x="554" y="26"/>
                  </a:lnTo>
                  <a:lnTo>
                    <a:pt x="552" y="34"/>
                  </a:lnTo>
                  <a:lnTo>
                    <a:pt x="549" y="41"/>
                  </a:lnTo>
                  <a:lnTo>
                    <a:pt x="547" y="48"/>
                  </a:lnTo>
                  <a:lnTo>
                    <a:pt x="543" y="53"/>
                  </a:lnTo>
                  <a:lnTo>
                    <a:pt x="539" y="58"/>
                  </a:lnTo>
                  <a:lnTo>
                    <a:pt x="543" y="64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6" y="79"/>
                  </a:lnTo>
                  <a:lnTo>
                    <a:pt x="565" y="91"/>
                  </a:lnTo>
                  <a:lnTo>
                    <a:pt x="573" y="105"/>
                  </a:lnTo>
                  <a:lnTo>
                    <a:pt x="558" y="105"/>
                  </a:lnTo>
                  <a:lnTo>
                    <a:pt x="544" y="106"/>
                  </a:lnTo>
                  <a:lnTo>
                    <a:pt x="514" y="109"/>
                  </a:lnTo>
                  <a:lnTo>
                    <a:pt x="484" y="113"/>
                  </a:lnTo>
                  <a:lnTo>
                    <a:pt x="468" y="114"/>
                  </a:lnTo>
                  <a:lnTo>
                    <a:pt x="453" y="116"/>
                  </a:lnTo>
                  <a:lnTo>
                    <a:pt x="436" y="116"/>
                  </a:lnTo>
                  <a:lnTo>
                    <a:pt x="420" y="114"/>
                  </a:lnTo>
                  <a:lnTo>
                    <a:pt x="405" y="112"/>
                  </a:lnTo>
                  <a:lnTo>
                    <a:pt x="388" y="109"/>
                  </a:lnTo>
                  <a:lnTo>
                    <a:pt x="371" y="104"/>
                  </a:lnTo>
                  <a:lnTo>
                    <a:pt x="363" y="101"/>
                  </a:lnTo>
                  <a:lnTo>
                    <a:pt x="355" y="97"/>
                  </a:lnTo>
                  <a:lnTo>
                    <a:pt x="346" y="93"/>
                  </a:lnTo>
                  <a:lnTo>
                    <a:pt x="338" y="90"/>
                  </a:lnTo>
                  <a:lnTo>
                    <a:pt x="329" y="84"/>
                  </a:lnTo>
                  <a:lnTo>
                    <a:pt x="320" y="79"/>
                  </a:lnTo>
                  <a:lnTo>
                    <a:pt x="321" y="83"/>
                  </a:lnTo>
                  <a:lnTo>
                    <a:pt x="323" y="87"/>
                  </a:lnTo>
                  <a:lnTo>
                    <a:pt x="327" y="95"/>
                  </a:lnTo>
                  <a:lnTo>
                    <a:pt x="330" y="103"/>
                  </a:lnTo>
                  <a:lnTo>
                    <a:pt x="332" y="108"/>
                  </a:lnTo>
                  <a:lnTo>
                    <a:pt x="334" y="113"/>
                  </a:lnTo>
                  <a:lnTo>
                    <a:pt x="315" y="116"/>
                  </a:lnTo>
                  <a:lnTo>
                    <a:pt x="304" y="116"/>
                  </a:lnTo>
                  <a:lnTo>
                    <a:pt x="295" y="114"/>
                  </a:lnTo>
                  <a:lnTo>
                    <a:pt x="277" y="112"/>
                  </a:lnTo>
                  <a:lnTo>
                    <a:pt x="259" y="108"/>
                  </a:lnTo>
                  <a:lnTo>
                    <a:pt x="241" y="101"/>
                  </a:lnTo>
                  <a:lnTo>
                    <a:pt x="225" y="95"/>
                  </a:lnTo>
                  <a:lnTo>
                    <a:pt x="194" y="79"/>
                  </a:lnTo>
                  <a:lnTo>
                    <a:pt x="166" y="66"/>
                  </a:lnTo>
                  <a:lnTo>
                    <a:pt x="155" y="60"/>
                  </a:lnTo>
                  <a:lnTo>
                    <a:pt x="144" y="56"/>
                  </a:lnTo>
                  <a:lnTo>
                    <a:pt x="135" y="54"/>
                  </a:lnTo>
                  <a:lnTo>
                    <a:pt x="131" y="54"/>
                  </a:lnTo>
                  <a:lnTo>
                    <a:pt x="127" y="54"/>
                  </a:lnTo>
                  <a:lnTo>
                    <a:pt x="124" y="56"/>
                  </a:lnTo>
                  <a:lnTo>
                    <a:pt x="121" y="57"/>
                  </a:lnTo>
                  <a:lnTo>
                    <a:pt x="118" y="60"/>
                  </a:lnTo>
                  <a:lnTo>
                    <a:pt x="116" y="64"/>
                  </a:lnTo>
                  <a:lnTo>
                    <a:pt x="114" y="66"/>
                  </a:lnTo>
                  <a:lnTo>
                    <a:pt x="113" y="70"/>
                  </a:lnTo>
                  <a:lnTo>
                    <a:pt x="114" y="77"/>
                  </a:lnTo>
                  <a:lnTo>
                    <a:pt x="116" y="79"/>
                  </a:lnTo>
                  <a:lnTo>
                    <a:pt x="118" y="82"/>
                  </a:lnTo>
                  <a:lnTo>
                    <a:pt x="124" y="88"/>
                  </a:lnTo>
                  <a:lnTo>
                    <a:pt x="130" y="93"/>
                  </a:lnTo>
                  <a:lnTo>
                    <a:pt x="138" y="99"/>
                  </a:lnTo>
                  <a:lnTo>
                    <a:pt x="147" y="104"/>
                  </a:lnTo>
                  <a:lnTo>
                    <a:pt x="155" y="106"/>
                  </a:lnTo>
                  <a:lnTo>
                    <a:pt x="148" y="116"/>
                  </a:lnTo>
                  <a:lnTo>
                    <a:pt x="142" y="126"/>
                  </a:lnTo>
                  <a:lnTo>
                    <a:pt x="134" y="140"/>
                  </a:lnTo>
                  <a:lnTo>
                    <a:pt x="126" y="157"/>
                  </a:lnTo>
                  <a:lnTo>
                    <a:pt x="124" y="168"/>
                  </a:lnTo>
                  <a:lnTo>
                    <a:pt x="120" y="179"/>
                  </a:lnTo>
                  <a:lnTo>
                    <a:pt x="117" y="191"/>
                  </a:lnTo>
                  <a:lnTo>
                    <a:pt x="116" y="203"/>
                  </a:lnTo>
                  <a:lnTo>
                    <a:pt x="114" y="216"/>
                  </a:lnTo>
                  <a:lnTo>
                    <a:pt x="113" y="230"/>
                  </a:lnTo>
                  <a:lnTo>
                    <a:pt x="114" y="252"/>
                  </a:lnTo>
                  <a:lnTo>
                    <a:pt x="116" y="278"/>
                  </a:lnTo>
                  <a:lnTo>
                    <a:pt x="121" y="336"/>
                  </a:lnTo>
                  <a:lnTo>
                    <a:pt x="127" y="394"/>
                  </a:lnTo>
                  <a:lnTo>
                    <a:pt x="130" y="420"/>
                  </a:lnTo>
                  <a:lnTo>
                    <a:pt x="131" y="444"/>
                  </a:lnTo>
                  <a:lnTo>
                    <a:pt x="133" y="459"/>
                  </a:lnTo>
                  <a:lnTo>
                    <a:pt x="133" y="475"/>
                  </a:lnTo>
                  <a:lnTo>
                    <a:pt x="131" y="491"/>
                  </a:lnTo>
                  <a:lnTo>
                    <a:pt x="131" y="506"/>
                  </a:lnTo>
                  <a:lnTo>
                    <a:pt x="129" y="535"/>
                  </a:lnTo>
                  <a:lnTo>
                    <a:pt x="125" y="561"/>
                  </a:lnTo>
                  <a:close/>
                  <a:moveTo>
                    <a:pt x="959" y="1222"/>
                  </a:moveTo>
                  <a:lnTo>
                    <a:pt x="954" y="1228"/>
                  </a:lnTo>
                  <a:lnTo>
                    <a:pt x="949" y="1231"/>
                  </a:lnTo>
                  <a:lnTo>
                    <a:pt x="942" y="1235"/>
                  </a:lnTo>
                  <a:lnTo>
                    <a:pt x="937" y="1238"/>
                  </a:lnTo>
                  <a:lnTo>
                    <a:pt x="931" y="1239"/>
                  </a:lnTo>
                  <a:lnTo>
                    <a:pt x="924" y="1241"/>
                  </a:lnTo>
                  <a:lnTo>
                    <a:pt x="919" y="1242"/>
                  </a:lnTo>
                  <a:lnTo>
                    <a:pt x="912" y="1242"/>
                  </a:lnTo>
                  <a:lnTo>
                    <a:pt x="906" y="1241"/>
                  </a:lnTo>
                  <a:lnTo>
                    <a:pt x="899" y="1239"/>
                  </a:lnTo>
                  <a:lnTo>
                    <a:pt x="893" y="1238"/>
                  </a:lnTo>
                  <a:lnTo>
                    <a:pt x="888" y="1235"/>
                  </a:lnTo>
                  <a:lnTo>
                    <a:pt x="881" y="1233"/>
                  </a:lnTo>
                  <a:lnTo>
                    <a:pt x="876" y="1229"/>
                  </a:lnTo>
                  <a:lnTo>
                    <a:pt x="871" y="1225"/>
                  </a:lnTo>
                  <a:lnTo>
                    <a:pt x="865" y="1220"/>
                  </a:lnTo>
                  <a:lnTo>
                    <a:pt x="860" y="1215"/>
                  </a:lnTo>
                  <a:lnTo>
                    <a:pt x="856" y="1209"/>
                  </a:lnTo>
                  <a:lnTo>
                    <a:pt x="852" y="1203"/>
                  </a:lnTo>
                  <a:lnTo>
                    <a:pt x="850" y="1198"/>
                  </a:lnTo>
                  <a:lnTo>
                    <a:pt x="846" y="1185"/>
                  </a:lnTo>
                  <a:lnTo>
                    <a:pt x="845" y="1178"/>
                  </a:lnTo>
                  <a:lnTo>
                    <a:pt x="845" y="1172"/>
                  </a:lnTo>
                  <a:lnTo>
                    <a:pt x="845" y="1165"/>
                  </a:lnTo>
                  <a:lnTo>
                    <a:pt x="846" y="1157"/>
                  </a:lnTo>
                  <a:lnTo>
                    <a:pt x="847" y="1152"/>
                  </a:lnTo>
                  <a:lnTo>
                    <a:pt x="850" y="1146"/>
                  </a:lnTo>
                  <a:lnTo>
                    <a:pt x="852" y="1139"/>
                  </a:lnTo>
                  <a:lnTo>
                    <a:pt x="856" y="1133"/>
                  </a:lnTo>
                  <a:lnTo>
                    <a:pt x="860" y="1127"/>
                  </a:lnTo>
                  <a:lnTo>
                    <a:pt x="865" y="1122"/>
                  </a:lnTo>
                  <a:lnTo>
                    <a:pt x="871" y="1118"/>
                  </a:lnTo>
                  <a:lnTo>
                    <a:pt x="876" y="1113"/>
                  </a:lnTo>
                  <a:lnTo>
                    <a:pt x="881" y="1110"/>
                  </a:lnTo>
                  <a:lnTo>
                    <a:pt x="888" y="1106"/>
                  </a:lnTo>
                  <a:lnTo>
                    <a:pt x="894" y="1105"/>
                  </a:lnTo>
                  <a:lnTo>
                    <a:pt x="901" y="1103"/>
                  </a:lnTo>
                  <a:lnTo>
                    <a:pt x="907" y="1103"/>
                  </a:lnTo>
                  <a:lnTo>
                    <a:pt x="914" y="1101"/>
                  </a:lnTo>
                  <a:lnTo>
                    <a:pt x="920" y="1103"/>
                  </a:lnTo>
                  <a:lnTo>
                    <a:pt x="927" y="1103"/>
                  </a:lnTo>
                  <a:lnTo>
                    <a:pt x="933" y="1105"/>
                  </a:lnTo>
                  <a:lnTo>
                    <a:pt x="940" y="1106"/>
                  </a:lnTo>
                  <a:lnTo>
                    <a:pt x="946" y="1109"/>
                  </a:lnTo>
                  <a:lnTo>
                    <a:pt x="951" y="1113"/>
                  </a:lnTo>
                  <a:lnTo>
                    <a:pt x="958" y="1117"/>
                  </a:lnTo>
                  <a:lnTo>
                    <a:pt x="962" y="1122"/>
                  </a:lnTo>
                  <a:lnTo>
                    <a:pt x="966" y="1126"/>
                  </a:lnTo>
                  <a:lnTo>
                    <a:pt x="968" y="1130"/>
                  </a:lnTo>
                  <a:lnTo>
                    <a:pt x="972" y="1138"/>
                  </a:lnTo>
                  <a:lnTo>
                    <a:pt x="975" y="1147"/>
                  </a:lnTo>
                  <a:lnTo>
                    <a:pt x="977" y="1155"/>
                  </a:lnTo>
                  <a:lnTo>
                    <a:pt x="979" y="1149"/>
                  </a:lnTo>
                  <a:lnTo>
                    <a:pt x="980" y="1144"/>
                  </a:lnTo>
                  <a:lnTo>
                    <a:pt x="983" y="1139"/>
                  </a:lnTo>
                  <a:lnTo>
                    <a:pt x="986" y="1135"/>
                  </a:lnTo>
                  <a:lnTo>
                    <a:pt x="992" y="1131"/>
                  </a:lnTo>
                  <a:lnTo>
                    <a:pt x="997" y="1129"/>
                  </a:lnTo>
                  <a:lnTo>
                    <a:pt x="1002" y="1126"/>
                  </a:lnTo>
                  <a:lnTo>
                    <a:pt x="1007" y="1125"/>
                  </a:lnTo>
                  <a:lnTo>
                    <a:pt x="1000" y="1123"/>
                  </a:lnTo>
                  <a:lnTo>
                    <a:pt x="990" y="1121"/>
                  </a:lnTo>
                  <a:lnTo>
                    <a:pt x="983" y="1116"/>
                  </a:lnTo>
                  <a:lnTo>
                    <a:pt x="976" y="1110"/>
                  </a:lnTo>
                  <a:lnTo>
                    <a:pt x="971" y="1105"/>
                  </a:lnTo>
                  <a:lnTo>
                    <a:pt x="967" y="1100"/>
                  </a:lnTo>
                  <a:lnTo>
                    <a:pt x="963" y="1095"/>
                  </a:lnTo>
                  <a:lnTo>
                    <a:pt x="960" y="1088"/>
                  </a:lnTo>
                  <a:lnTo>
                    <a:pt x="957" y="1075"/>
                  </a:lnTo>
                  <a:lnTo>
                    <a:pt x="955" y="1069"/>
                  </a:lnTo>
                  <a:lnTo>
                    <a:pt x="955" y="1062"/>
                  </a:lnTo>
                  <a:lnTo>
                    <a:pt x="955" y="1056"/>
                  </a:lnTo>
                  <a:lnTo>
                    <a:pt x="957" y="1049"/>
                  </a:lnTo>
                  <a:lnTo>
                    <a:pt x="960" y="1036"/>
                  </a:lnTo>
                  <a:lnTo>
                    <a:pt x="963" y="1030"/>
                  </a:lnTo>
                  <a:lnTo>
                    <a:pt x="967" y="1024"/>
                  </a:lnTo>
                  <a:lnTo>
                    <a:pt x="971" y="1018"/>
                  </a:lnTo>
                  <a:lnTo>
                    <a:pt x="976" y="1013"/>
                  </a:lnTo>
                  <a:lnTo>
                    <a:pt x="981" y="1009"/>
                  </a:lnTo>
                  <a:lnTo>
                    <a:pt x="986" y="1004"/>
                  </a:lnTo>
                  <a:lnTo>
                    <a:pt x="992" y="1001"/>
                  </a:lnTo>
                  <a:lnTo>
                    <a:pt x="998" y="998"/>
                  </a:lnTo>
                  <a:lnTo>
                    <a:pt x="1011" y="994"/>
                  </a:lnTo>
                  <a:lnTo>
                    <a:pt x="1018" y="993"/>
                  </a:lnTo>
                  <a:lnTo>
                    <a:pt x="1024" y="993"/>
                  </a:lnTo>
                  <a:lnTo>
                    <a:pt x="1031" y="993"/>
                  </a:lnTo>
                  <a:lnTo>
                    <a:pt x="1037" y="994"/>
                  </a:lnTo>
                  <a:lnTo>
                    <a:pt x="1044" y="996"/>
                  </a:lnTo>
                  <a:lnTo>
                    <a:pt x="1050" y="998"/>
                  </a:lnTo>
                  <a:lnTo>
                    <a:pt x="1057" y="1001"/>
                  </a:lnTo>
                  <a:lnTo>
                    <a:pt x="1062" y="1004"/>
                  </a:lnTo>
                  <a:lnTo>
                    <a:pt x="1067" y="1009"/>
                  </a:lnTo>
                  <a:lnTo>
                    <a:pt x="1072" y="1013"/>
                  </a:lnTo>
                  <a:lnTo>
                    <a:pt x="1078" y="1018"/>
                  </a:lnTo>
                  <a:lnTo>
                    <a:pt x="1082" y="1023"/>
                  </a:lnTo>
                  <a:lnTo>
                    <a:pt x="1085" y="1030"/>
                  </a:lnTo>
                  <a:lnTo>
                    <a:pt x="1088" y="1035"/>
                  </a:lnTo>
                  <a:lnTo>
                    <a:pt x="1091" y="1041"/>
                  </a:lnTo>
                  <a:lnTo>
                    <a:pt x="1093" y="1048"/>
                  </a:lnTo>
                  <a:lnTo>
                    <a:pt x="1095" y="1060"/>
                  </a:lnTo>
                  <a:lnTo>
                    <a:pt x="1095" y="1066"/>
                  </a:lnTo>
                  <a:lnTo>
                    <a:pt x="1095" y="1073"/>
                  </a:lnTo>
                  <a:lnTo>
                    <a:pt x="1093" y="1079"/>
                  </a:lnTo>
                  <a:lnTo>
                    <a:pt x="1091" y="1084"/>
                  </a:lnTo>
                  <a:lnTo>
                    <a:pt x="1084" y="1096"/>
                  </a:lnTo>
                  <a:lnTo>
                    <a:pt x="1080" y="1103"/>
                  </a:lnTo>
                  <a:lnTo>
                    <a:pt x="1076" y="1108"/>
                  </a:lnTo>
                  <a:lnTo>
                    <a:pt x="1071" y="1112"/>
                  </a:lnTo>
                  <a:lnTo>
                    <a:pt x="1065" y="1114"/>
                  </a:lnTo>
                  <a:lnTo>
                    <a:pt x="1062" y="1116"/>
                  </a:lnTo>
                  <a:lnTo>
                    <a:pt x="1058" y="1117"/>
                  </a:lnTo>
                  <a:lnTo>
                    <a:pt x="1052" y="1117"/>
                  </a:lnTo>
                  <a:lnTo>
                    <a:pt x="1045" y="1117"/>
                  </a:lnTo>
                  <a:lnTo>
                    <a:pt x="1039" y="1116"/>
                  </a:lnTo>
                  <a:lnTo>
                    <a:pt x="1035" y="1113"/>
                  </a:lnTo>
                  <a:lnTo>
                    <a:pt x="1032" y="1112"/>
                  </a:lnTo>
                  <a:lnTo>
                    <a:pt x="1028" y="1110"/>
                  </a:lnTo>
                  <a:lnTo>
                    <a:pt x="1026" y="1108"/>
                  </a:lnTo>
                  <a:lnTo>
                    <a:pt x="1022" y="1103"/>
                  </a:lnTo>
                  <a:lnTo>
                    <a:pt x="1018" y="1096"/>
                  </a:lnTo>
                  <a:lnTo>
                    <a:pt x="1016" y="1090"/>
                  </a:lnTo>
                  <a:lnTo>
                    <a:pt x="1015" y="1083"/>
                  </a:lnTo>
                  <a:lnTo>
                    <a:pt x="1016" y="1075"/>
                  </a:lnTo>
                  <a:lnTo>
                    <a:pt x="1018" y="1073"/>
                  </a:lnTo>
                  <a:lnTo>
                    <a:pt x="1018" y="1069"/>
                  </a:lnTo>
                  <a:lnTo>
                    <a:pt x="1022" y="1063"/>
                  </a:lnTo>
                  <a:lnTo>
                    <a:pt x="1026" y="1057"/>
                  </a:lnTo>
                  <a:lnTo>
                    <a:pt x="1027" y="1056"/>
                  </a:lnTo>
                  <a:lnTo>
                    <a:pt x="1026" y="1056"/>
                  </a:lnTo>
                  <a:lnTo>
                    <a:pt x="1023" y="1056"/>
                  </a:lnTo>
                  <a:lnTo>
                    <a:pt x="1019" y="1057"/>
                  </a:lnTo>
                  <a:lnTo>
                    <a:pt x="1014" y="1063"/>
                  </a:lnTo>
                  <a:lnTo>
                    <a:pt x="1009" y="1071"/>
                  </a:lnTo>
                  <a:lnTo>
                    <a:pt x="1007" y="1077"/>
                  </a:lnTo>
                  <a:lnTo>
                    <a:pt x="1006" y="1080"/>
                  </a:lnTo>
                  <a:lnTo>
                    <a:pt x="1005" y="1086"/>
                  </a:lnTo>
                  <a:lnTo>
                    <a:pt x="1005" y="1091"/>
                  </a:lnTo>
                  <a:lnTo>
                    <a:pt x="1007" y="1101"/>
                  </a:lnTo>
                  <a:lnTo>
                    <a:pt x="1010" y="1106"/>
                  </a:lnTo>
                  <a:lnTo>
                    <a:pt x="1013" y="1112"/>
                  </a:lnTo>
                  <a:lnTo>
                    <a:pt x="1016" y="1116"/>
                  </a:lnTo>
                  <a:lnTo>
                    <a:pt x="1022" y="1119"/>
                  </a:lnTo>
                  <a:lnTo>
                    <a:pt x="1028" y="1123"/>
                  </a:lnTo>
                  <a:lnTo>
                    <a:pt x="1036" y="1127"/>
                  </a:lnTo>
                  <a:lnTo>
                    <a:pt x="1036" y="1183"/>
                  </a:lnTo>
                  <a:lnTo>
                    <a:pt x="979" y="1182"/>
                  </a:lnTo>
                  <a:lnTo>
                    <a:pt x="975" y="1174"/>
                  </a:lnTo>
                  <a:lnTo>
                    <a:pt x="972" y="1169"/>
                  </a:lnTo>
                  <a:lnTo>
                    <a:pt x="967" y="1164"/>
                  </a:lnTo>
                  <a:lnTo>
                    <a:pt x="963" y="1160"/>
                  </a:lnTo>
                  <a:lnTo>
                    <a:pt x="958" y="1156"/>
                  </a:lnTo>
                  <a:lnTo>
                    <a:pt x="953" y="1153"/>
                  </a:lnTo>
                  <a:lnTo>
                    <a:pt x="947" y="1152"/>
                  </a:lnTo>
                  <a:lnTo>
                    <a:pt x="942" y="1152"/>
                  </a:lnTo>
                  <a:lnTo>
                    <a:pt x="937" y="1152"/>
                  </a:lnTo>
                  <a:lnTo>
                    <a:pt x="933" y="1152"/>
                  </a:lnTo>
                  <a:lnTo>
                    <a:pt x="928" y="1153"/>
                  </a:lnTo>
                  <a:lnTo>
                    <a:pt x="923" y="1156"/>
                  </a:lnTo>
                  <a:lnTo>
                    <a:pt x="915" y="1160"/>
                  </a:lnTo>
                  <a:lnTo>
                    <a:pt x="912" y="1162"/>
                  </a:lnTo>
                  <a:lnTo>
                    <a:pt x="910" y="1166"/>
                  </a:lnTo>
                  <a:lnTo>
                    <a:pt x="908" y="1168"/>
                  </a:lnTo>
                  <a:lnTo>
                    <a:pt x="907" y="1170"/>
                  </a:lnTo>
                  <a:lnTo>
                    <a:pt x="906" y="1173"/>
                  </a:lnTo>
                  <a:lnTo>
                    <a:pt x="907" y="1174"/>
                  </a:lnTo>
                  <a:lnTo>
                    <a:pt x="908" y="1174"/>
                  </a:lnTo>
                  <a:lnTo>
                    <a:pt x="910" y="1173"/>
                  </a:lnTo>
                  <a:lnTo>
                    <a:pt x="915" y="1168"/>
                  </a:lnTo>
                  <a:lnTo>
                    <a:pt x="921" y="1165"/>
                  </a:lnTo>
                  <a:lnTo>
                    <a:pt x="928" y="1162"/>
                  </a:lnTo>
                  <a:lnTo>
                    <a:pt x="934" y="1162"/>
                  </a:lnTo>
                  <a:lnTo>
                    <a:pt x="941" y="1162"/>
                  </a:lnTo>
                  <a:lnTo>
                    <a:pt x="945" y="1164"/>
                  </a:lnTo>
                  <a:lnTo>
                    <a:pt x="947" y="1165"/>
                  </a:lnTo>
                  <a:lnTo>
                    <a:pt x="954" y="1168"/>
                  </a:lnTo>
                  <a:lnTo>
                    <a:pt x="959" y="1173"/>
                  </a:lnTo>
                  <a:lnTo>
                    <a:pt x="964" y="1178"/>
                  </a:lnTo>
                  <a:lnTo>
                    <a:pt x="967" y="1185"/>
                  </a:lnTo>
                  <a:lnTo>
                    <a:pt x="968" y="1191"/>
                  </a:lnTo>
                  <a:lnTo>
                    <a:pt x="968" y="1199"/>
                  </a:lnTo>
                  <a:lnTo>
                    <a:pt x="968" y="1205"/>
                  </a:lnTo>
                  <a:lnTo>
                    <a:pt x="967" y="1208"/>
                  </a:lnTo>
                  <a:lnTo>
                    <a:pt x="966" y="1212"/>
                  </a:lnTo>
                  <a:lnTo>
                    <a:pt x="963" y="1217"/>
                  </a:lnTo>
                  <a:lnTo>
                    <a:pt x="959" y="1222"/>
                  </a:lnTo>
                  <a:close/>
                  <a:moveTo>
                    <a:pt x="664" y="1260"/>
                  </a:moveTo>
                  <a:lnTo>
                    <a:pt x="695" y="1255"/>
                  </a:lnTo>
                  <a:lnTo>
                    <a:pt x="724" y="1248"/>
                  </a:lnTo>
                  <a:lnTo>
                    <a:pt x="738" y="1246"/>
                  </a:lnTo>
                  <a:lnTo>
                    <a:pt x="751" y="1242"/>
                  </a:lnTo>
                  <a:lnTo>
                    <a:pt x="764" y="1238"/>
                  </a:lnTo>
                  <a:lnTo>
                    <a:pt x="778" y="1233"/>
                  </a:lnTo>
                  <a:lnTo>
                    <a:pt x="804" y="1222"/>
                  </a:lnTo>
                  <a:lnTo>
                    <a:pt x="833" y="1211"/>
                  </a:lnTo>
                  <a:lnTo>
                    <a:pt x="830" y="1209"/>
                  </a:lnTo>
                  <a:lnTo>
                    <a:pt x="826" y="1208"/>
                  </a:lnTo>
                  <a:lnTo>
                    <a:pt x="824" y="1207"/>
                  </a:lnTo>
                  <a:lnTo>
                    <a:pt x="815" y="1207"/>
                  </a:lnTo>
                  <a:lnTo>
                    <a:pt x="809" y="1207"/>
                  </a:lnTo>
                  <a:lnTo>
                    <a:pt x="804" y="1207"/>
                  </a:lnTo>
                  <a:lnTo>
                    <a:pt x="799" y="1205"/>
                  </a:lnTo>
                  <a:lnTo>
                    <a:pt x="793" y="1203"/>
                  </a:lnTo>
                  <a:lnTo>
                    <a:pt x="791" y="1203"/>
                  </a:lnTo>
                  <a:lnTo>
                    <a:pt x="780" y="1199"/>
                  </a:lnTo>
                  <a:lnTo>
                    <a:pt x="774" y="1199"/>
                  </a:lnTo>
                  <a:lnTo>
                    <a:pt x="769" y="1199"/>
                  </a:lnTo>
                  <a:lnTo>
                    <a:pt x="764" y="1200"/>
                  </a:lnTo>
                  <a:lnTo>
                    <a:pt x="757" y="1202"/>
                  </a:lnTo>
                  <a:lnTo>
                    <a:pt x="752" y="1204"/>
                  </a:lnTo>
                  <a:lnTo>
                    <a:pt x="747" y="1207"/>
                  </a:lnTo>
                  <a:lnTo>
                    <a:pt x="743" y="1211"/>
                  </a:lnTo>
                  <a:lnTo>
                    <a:pt x="738" y="1215"/>
                  </a:lnTo>
                  <a:lnTo>
                    <a:pt x="740" y="1211"/>
                  </a:lnTo>
                  <a:lnTo>
                    <a:pt x="742" y="1207"/>
                  </a:lnTo>
                  <a:lnTo>
                    <a:pt x="747" y="1199"/>
                  </a:lnTo>
                  <a:lnTo>
                    <a:pt x="747" y="1196"/>
                  </a:lnTo>
                  <a:lnTo>
                    <a:pt x="747" y="1195"/>
                  </a:lnTo>
                  <a:lnTo>
                    <a:pt x="744" y="1194"/>
                  </a:lnTo>
                  <a:lnTo>
                    <a:pt x="742" y="1194"/>
                  </a:lnTo>
                  <a:lnTo>
                    <a:pt x="734" y="1195"/>
                  </a:lnTo>
                  <a:lnTo>
                    <a:pt x="726" y="1198"/>
                  </a:lnTo>
                  <a:lnTo>
                    <a:pt x="720" y="1200"/>
                  </a:lnTo>
                  <a:lnTo>
                    <a:pt x="712" y="1204"/>
                  </a:lnTo>
                  <a:lnTo>
                    <a:pt x="700" y="1211"/>
                  </a:lnTo>
                  <a:lnTo>
                    <a:pt x="695" y="1215"/>
                  </a:lnTo>
                  <a:lnTo>
                    <a:pt x="690" y="1220"/>
                  </a:lnTo>
                  <a:lnTo>
                    <a:pt x="685" y="1224"/>
                  </a:lnTo>
                  <a:lnTo>
                    <a:pt x="681" y="1229"/>
                  </a:lnTo>
                  <a:lnTo>
                    <a:pt x="673" y="1239"/>
                  </a:lnTo>
                  <a:lnTo>
                    <a:pt x="670" y="1244"/>
                  </a:lnTo>
                  <a:lnTo>
                    <a:pt x="668" y="1250"/>
                  </a:lnTo>
                  <a:lnTo>
                    <a:pt x="664" y="1260"/>
                  </a:lnTo>
                  <a:close/>
                  <a:moveTo>
                    <a:pt x="833" y="1212"/>
                  </a:moveTo>
                  <a:lnTo>
                    <a:pt x="830" y="1213"/>
                  </a:lnTo>
                  <a:lnTo>
                    <a:pt x="819" y="1220"/>
                  </a:lnTo>
                  <a:lnTo>
                    <a:pt x="787" y="1234"/>
                  </a:lnTo>
                  <a:lnTo>
                    <a:pt x="770" y="1242"/>
                  </a:lnTo>
                  <a:lnTo>
                    <a:pt x="753" y="1248"/>
                  </a:lnTo>
                  <a:lnTo>
                    <a:pt x="747" y="1251"/>
                  </a:lnTo>
                  <a:lnTo>
                    <a:pt x="733" y="1255"/>
                  </a:lnTo>
                  <a:lnTo>
                    <a:pt x="709" y="1261"/>
                  </a:lnTo>
                  <a:lnTo>
                    <a:pt x="687" y="1267"/>
                  </a:lnTo>
                  <a:lnTo>
                    <a:pt x="666" y="1272"/>
                  </a:lnTo>
                  <a:lnTo>
                    <a:pt x="675" y="1280"/>
                  </a:lnTo>
                  <a:lnTo>
                    <a:pt x="687" y="1286"/>
                  </a:lnTo>
                  <a:lnTo>
                    <a:pt x="694" y="1289"/>
                  </a:lnTo>
                  <a:lnTo>
                    <a:pt x="701" y="1293"/>
                  </a:lnTo>
                  <a:lnTo>
                    <a:pt x="716" y="1297"/>
                  </a:lnTo>
                  <a:lnTo>
                    <a:pt x="724" y="1298"/>
                  </a:lnTo>
                  <a:lnTo>
                    <a:pt x="731" y="1299"/>
                  </a:lnTo>
                  <a:lnTo>
                    <a:pt x="739" y="1300"/>
                  </a:lnTo>
                  <a:lnTo>
                    <a:pt x="747" y="1300"/>
                  </a:lnTo>
                  <a:lnTo>
                    <a:pt x="755" y="1299"/>
                  </a:lnTo>
                  <a:lnTo>
                    <a:pt x="763" y="1298"/>
                  </a:lnTo>
                  <a:lnTo>
                    <a:pt x="770" y="1295"/>
                  </a:lnTo>
                  <a:lnTo>
                    <a:pt x="778" y="1293"/>
                  </a:lnTo>
                  <a:lnTo>
                    <a:pt x="780" y="1290"/>
                  </a:lnTo>
                  <a:lnTo>
                    <a:pt x="780" y="1289"/>
                  </a:lnTo>
                  <a:lnTo>
                    <a:pt x="780" y="1286"/>
                  </a:lnTo>
                  <a:lnTo>
                    <a:pt x="778" y="1285"/>
                  </a:lnTo>
                  <a:lnTo>
                    <a:pt x="774" y="1284"/>
                  </a:lnTo>
                  <a:lnTo>
                    <a:pt x="770" y="1282"/>
                  </a:lnTo>
                  <a:lnTo>
                    <a:pt x="767" y="1280"/>
                  </a:lnTo>
                  <a:lnTo>
                    <a:pt x="763" y="1277"/>
                  </a:lnTo>
                  <a:lnTo>
                    <a:pt x="769" y="1278"/>
                  </a:lnTo>
                  <a:lnTo>
                    <a:pt x="774" y="1278"/>
                  </a:lnTo>
                  <a:lnTo>
                    <a:pt x="781" y="1277"/>
                  </a:lnTo>
                  <a:lnTo>
                    <a:pt x="786" y="1276"/>
                  </a:lnTo>
                  <a:lnTo>
                    <a:pt x="791" y="1274"/>
                  </a:lnTo>
                  <a:lnTo>
                    <a:pt x="796" y="1272"/>
                  </a:lnTo>
                  <a:lnTo>
                    <a:pt x="802" y="1269"/>
                  </a:lnTo>
                  <a:lnTo>
                    <a:pt x="806" y="1265"/>
                  </a:lnTo>
                  <a:lnTo>
                    <a:pt x="809" y="1261"/>
                  </a:lnTo>
                  <a:lnTo>
                    <a:pt x="812" y="1256"/>
                  </a:lnTo>
                  <a:lnTo>
                    <a:pt x="813" y="1255"/>
                  </a:lnTo>
                  <a:lnTo>
                    <a:pt x="820" y="1243"/>
                  </a:lnTo>
                  <a:lnTo>
                    <a:pt x="825" y="1231"/>
                  </a:lnTo>
                  <a:lnTo>
                    <a:pt x="832" y="1216"/>
                  </a:lnTo>
                  <a:lnTo>
                    <a:pt x="833" y="1212"/>
                  </a:lnTo>
                  <a:close/>
                  <a:moveTo>
                    <a:pt x="1130" y="755"/>
                  </a:moveTo>
                  <a:lnTo>
                    <a:pt x="1137" y="771"/>
                  </a:lnTo>
                  <a:lnTo>
                    <a:pt x="1144" y="785"/>
                  </a:lnTo>
                  <a:lnTo>
                    <a:pt x="1154" y="812"/>
                  </a:lnTo>
                  <a:lnTo>
                    <a:pt x="1158" y="825"/>
                  </a:lnTo>
                  <a:lnTo>
                    <a:pt x="1161" y="838"/>
                  </a:lnTo>
                  <a:lnTo>
                    <a:pt x="1164" y="851"/>
                  </a:lnTo>
                  <a:lnTo>
                    <a:pt x="1165" y="863"/>
                  </a:lnTo>
                  <a:lnTo>
                    <a:pt x="1166" y="875"/>
                  </a:lnTo>
                  <a:lnTo>
                    <a:pt x="1166" y="885"/>
                  </a:lnTo>
                  <a:lnTo>
                    <a:pt x="1166" y="896"/>
                  </a:lnTo>
                  <a:lnTo>
                    <a:pt x="1166" y="906"/>
                  </a:lnTo>
                  <a:lnTo>
                    <a:pt x="1164" y="915"/>
                  </a:lnTo>
                  <a:lnTo>
                    <a:pt x="1162" y="924"/>
                  </a:lnTo>
                  <a:lnTo>
                    <a:pt x="1160" y="932"/>
                  </a:lnTo>
                  <a:lnTo>
                    <a:pt x="1157" y="940"/>
                  </a:lnTo>
                  <a:lnTo>
                    <a:pt x="1153" y="948"/>
                  </a:lnTo>
                  <a:lnTo>
                    <a:pt x="1149" y="954"/>
                  </a:lnTo>
                  <a:lnTo>
                    <a:pt x="1145" y="961"/>
                  </a:lnTo>
                  <a:lnTo>
                    <a:pt x="1140" y="966"/>
                  </a:lnTo>
                  <a:lnTo>
                    <a:pt x="1135" y="971"/>
                  </a:lnTo>
                  <a:lnTo>
                    <a:pt x="1130" y="976"/>
                  </a:lnTo>
                  <a:lnTo>
                    <a:pt x="1124" y="980"/>
                  </a:lnTo>
                  <a:lnTo>
                    <a:pt x="1118" y="983"/>
                  </a:lnTo>
                  <a:lnTo>
                    <a:pt x="1113" y="985"/>
                  </a:lnTo>
                  <a:lnTo>
                    <a:pt x="1106" y="988"/>
                  </a:lnTo>
                  <a:lnTo>
                    <a:pt x="1100" y="989"/>
                  </a:lnTo>
                  <a:lnTo>
                    <a:pt x="1093" y="991"/>
                  </a:lnTo>
                  <a:lnTo>
                    <a:pt x="1087" y="991"/>
                  </a:lnTo>
                  <a:lnTo>
                    <a:pt x="1080" y="989"/>
                  </a:lnTo>
                  <a:lnTo>
                    <a:pt x="1072" y="988"/>
                  </a:lnTo>
                  <a:lnTo>
                    <a:pt x="1066" y="987"/>
                  </a:lnTo>
                  <a:lnTo>
                    <a:pt x="1059" y="984"/>
                  </a:lnTo>
                  <a:lnTo>
                    <a:pt x="1053" y="981"/>
                  </a:lnTo>
                  <a:lnTo>
                    <a:pt x="1048" y="978"/>
                  </a:lnTo>
                  <a:lnTo>
                    <a:pt x="1042" y="974"/>
                  </a:lnTo>
                  <a:lnTo>
                    <a:pt x="1039" y="970"/>
                  </a:lnTo>
                  <a:lnTo>
                    <a:pt x="1035" y="966"/>
                  </a:lnTo>
                  <a:lnTo>
                    <a:pt x="1031" y="962"/>
                  </a:lnTo>
                  <a:lnTo>
                    <a:pt x="1028" y="957"/>
                  </a:lnTo>
                  <a:lnTo>
                    <a:pt x="1023" y="948"/>
                  </a:lnTo>
                  <a:lnTo>
                    <a:pt x="1020" y="937"/>
                  </a:lnTo>
                  <a:lnTo>
                    <a:pt x="1018" y="925"/>
                  </a:lnTo>
                  <a:lnTo>
                    <a:pt x="1018" y="915"/>
                  </a:lnTo>
                  <a:lnTo>
                    <a:pt x="1018" y="910"/>
                  </a:lnTo>
                  <a:lnTo>
                    <a:pt x="1019" y="905"/>
                  </a:lnTo>
                  <a:lnTo>
                    <a:pt x="1019" y="899"/>
                  </a:lnTo>
                  <a:lnTo>
                    <a:pt x="1020" y="894"/>
                  </a:lnTo>
                  <a:lnTo>
                    <a:pt x="1023" y="885"/>
                  </a:lnTo>
                  <a:lnTo>
                    <a:pt x="1027" y="876"/>
                  </a:lnTo>
                  <a:lnTo>
                    <a:pt x="1031" y="868"/>
                  </a:lnTo>
                  <a:lnTo>
                    <a:pt x="1033" y="866"/>
                  </a:lnTo>
                  <a:lnTo>
                    <a:pt x="1036" y="862"/>
                  </a:lnTo>
                  <a:lnTo>
                    <a:pt x="1041" y="856"/>
                  </a:lnTo>
                  <a:lnTo>
                    <a:pt x="1046" y="854"/>
                  </a:lnTo>
                  <a:lnTo>
                    <a:pt x="1044" y="856"/>
                  </a:lnTo>
                  <a:lnTo>
                    <a:pt x="1041" y="863"/>
                  </a:lnTo>
                  <a:lnTo>
                    <a:pt x="1040" y="872"/>
                  </a:lnTo>
                  <a:lnTo>
                    <a:pt x="1039" y="881"/>
                  </a:lnTo>
                  <a:lnTo>
                    <a:pt x="1039" y="885"/>
                  </a:lnTo>
                  <a:lnTo>
                    <a:pt x="1040" y="890"/>
                  </a:lnTo>
                  <a:lnTo>
                    <a:pt x="1041" y="894"/>
                  </a:lnTo>
                  <a:lnTo>
                    <a:pt x="1042" y="899"/>
                  </a:lnTo>
                  <a:lnTo>
                    <a:pt x="1045" y="903"/>
                  </a:lnTo>
                  <a:lnTo>
                    <a:pt x="1049" y="906"/>
                  </a:lnTo>
                  <a:lnTo>
                    <a:pt x="1053" y="909"/>
                  </a:lnTo>
                  <a:lnTo>
                    <a:pt x="1058" y="911"/>
                  </a:lnTo>
                  <a:lnTo>
                    <a:pt x="1062" y="912"/>
                  </a:lnTo>
                  <a:lnTo>
                    <a:pt x="1066" y="912"/>
                  </a:lnTo>
                  <a:lnTo>
                    <a:pt x="1068" y="912"/>
                  </a:lnTo>
                  <a:lnTo>
                    <a:pt x="1072" y="912"/>
                  </a:lnTo>
                  <a:lnTo>
                    <a:pt x="1075" y="911"/>
                  </a:lnTo>
                  <a:lnTo>
                    <a:pt x="1079" y="910"/>
                  </a:lnTo>
                  <a:lnTo>
                    <a:pt x="1082" y="909"/>
                  </a:lnTo>
                  <a:lnTo>
                    <a:pt x="1084" y="906"/>
                  </a:lnTo>
                  <a:lnTo>
                    <a:pt x="1088" y="901"/>
                  </a:lnTo>
                  <a:lnTo>
                    <a:pt x="1092" y="894"/>
                  </a:lnTo>
                  <a:lnTo>
                    <a:pt x="1095" y="886"/>
                  </a:lnTo>
                  <a:lnTo>
                    <a:pt x="1096" y="883"/>
                  </a:lnTo>
                  <a:lnTo>
                    <a:pt x="1097" y="879"/>
                  </a:lnTo>
                  <a:lnTo>
                    <a:pt x="1098" y="868"/>
                  </a:lnTo>
                  <a:lnTo>
                    <a:pt x="1098" y="858"/>
                  </a:lnTo>
                  <a:lnTo>
                    <a:pt x="1098" y="847"/>
                  </a:lnTo>
                  <a:lnTo>
                    <a:pt x="1097" y="836"/>
                  </a:lnTo>
                  <a:lnTo>
                    <a:pt x="1095" y="825"/>
                  </a:lnTo>
                  <a:lnTo>
                    <a:pt x="1092" y="814"/>
                  </a:lnTo>
                  <a:lnTo>
                    <a:pt x="1088" y="802"/>
                  </a:lnTo>
                  <a:lnTo>
                    <a:pt x="1084" y="790"/>
                  </a:lnTo>
                  <a:lnTo>
                    <a:pt x="1075" y="794"/>
                  </a:lnTo>
                  <a:lnTo>
                    <a:pt x="1066" y="798"/>
                  </a:lnTo>
                  <a:lnTo>
                    <a:pt x="1058" y="800"/>
                  </a:lnTo>
                  <a:lnTo>
                    <a:pt x="1048" y="802"/>
                  </a:lnTo>
                  <a:lnTo>
                    <a:pt x="1052" y="797"/>
                  </a:lnTo>
                  <a:lnTo>
                    <a:pt x="1054" y="789"/>
                  </a:lnTo>
                  <a:lnTo>
                    <a:pt x="1058" y="780"/>
                  </a:lnTo>
                  <a:lnTo>
                    <a:pt x="1061" y="771"/>
                  </a:lnTo>
                  <a:lnTo>
                    <a:pt x="1062" y="765"/>
                  </a:lnTo>
                  <a:lnTo>
                    <a:pt x="1063" y="760"/>
                  </a:lnTo>
                  <a:lnTo>
                    <a:pt x="1063" y="748"/>
                  </a:lnTo>
                  <a:lnTo>
                    <a:pt x="1063" y="743"/>
                  </a:lnTo>
                  <a:lnTo>
                    <a:pt x="1063" y="737"/>
                  </a:lnTo>
                  <a:lnTo>
                    <a:pt x="1061" y="725"/>
                  </a:lnTo>
                  <a:lnTo>
                    <a:pt x="1058" y="715"/>
                  </a:lnTo>
                  <a:lnTo>
                    <a:pt x="1055" y="704"/>
                  </a:lnTo>
                  <a:lnTo>
                    <a:pt x="1052" y="685"/>
                  </a:lnTo>
                  <a:lnTo>
                    <a:pt x="1049" y="666"/>
                  </a:lnTo>
                  <a:lnTo>
                    <a:pt x="1048" y="649"/>
                  </a:lnTo>
                  <a:lnTo>
                    <a:pt x="1048" y="634"/>
                  </a:lnTo>
                  <a:lnTo>
                    <a:pt x="1049" y="619"/>
                  </a:lnTo>
                  <a:lnTo>
                    <a:pt x="1050" y="612"/>
                  </a:lnTo>
                  <a:lnTo>
                    <a:pt x="1052" y="606"/>
                  </a:lnTo>
                  <a:lnTo>
                    <a:pt x="1055" y="595"/>
                  </a:lnTo>
                  <a:lnTo>
                    <a:pt x="1059" y="584"/>
                  </a:lnTo>
                  <a:lnTo>
                    <a:pt x="1062" y="579"/>
                  </a:lnTo>
                  <a:lnTo>
                    <a:pt x="1066" y="575"/>
                  </a:lnTo>
                  <a:lnTo>
                    <a:pt x="1068" y="571"/>
                  </a:lnTo>
                  <a:lnTo>
                    <a:pt x="1072" y="567"/>
                  </a:lnTo>
                  <a:lnTo>
                    <a:pt x="1076" y="565"/>
                  </a:lnTo>
                  <a:lnTo>
                    <a:pt x="1080" y="561"/>
                  </a:lnTo>
                  <a:lnTo>
                    <a:pt x="1088" y="557"/>
                  </a:lnTo>
                  <a:lnTo>
                    <a:pt x="1098" y="554"/>
                  </a:lnTo>
                  <a:lnTo>
                    <a:pt x="1108" y="552"/>
                  </a:lnTo>
                  <a:lnTo>
                    <a:pt x="1119" y="552"/>
                  </a:lnTo>
                  <a:lnTo>
                    <a:pt x="1126" y="553"/>
                  </a:lnTo>
                  <a:lnTo>
                    <a:pt x="1132" y="554"/>
                  </a:lnTo>
                  <a:lnTo>
                    <a:pt x="1137" y="557"/>
                  </a:lnTo>
                  <a:lnTo>
                    <a:pt x="1144" y="560"/>
                  </a:lnTo>
                  <a:lnTo>
                    <a:pt x="1149" y="562"/>
                  </a:lnTo>
                  <a:lnTo>
                    <a:pt x="1154" y="567"/>
                  </a:lnTo>
                  <a:lnTo>
                    <a:pt x="1160" y="571"/>
                  </a:lnTo>
                  <a:lnTo>
                    <a:pt x="1164" y="577"/>
                  </a:lnTo>
                  <a:lnTo>
                    <a:pt x="1167" y="583"/>
                  </a:lnTo>
                  <a:lnTo>
                    <a:pt x="1171" y="588"/>
                  </a:lnTo>
                  <a:lnTo>
                    <a:pt x="1178" y="603"/>
                  </a:lnTo>
                  <a:lnTo>
                    <a:pt x="1182" y="617"/>
                  </a:lnTo>
                  <a:lnTo>
                    <a:pt x="1183" y="625"/>
                  </a:lnTo>
                  <a:lnTo>
                    <a:pt x="1184" y="629"/>
                  </a:lnTo>
                  <a:lnTo>
                    <a:pt x="1184" y="633"/>
                  </a:lnTo>
                  <a:lnTo>
                    <a:pt x="1186" y="649"/>
                  </a:lnTo>
                  <a:lnTo>
                    <a:pt x="1186" y="657"/>
                  </a:lnTo>
                  <a:lnTo>
                    <a:pt x="1184" y="666"/>
                  </a:lnTo>
                  <a:lnTo>
                    <a:pt x="1183" y="674"/>
                  </a:lnTo>
                  <a:lnTo>
                    <a:pt x="1180" y="683"/>
                  </a:lnTo>
                  <a:lnTo>
                    <a:pt x="1179" y="691"/>
                  </a:lnTo>
                  <a:lnTo>
                    <a:pt x="1175" y="699"/>
                  </a:lnTo>
                  <a:lnTo>
                    <a:pt x="1173" y="707"/>
                  </a:lnTo>
                  <a:lnTo>
                    <a:pt x="1167" y="715"/>
                  </a:lnTo>
                  <a:lnTo>
                    <a:pt x="1166" y="718"/>
                  </a:lnTo>
                  <a:lnTo>
                    <a:pt x="1164" y="722"/>
                  </a:lnTo>
                  <a:lnTo>
                    <a:pt x="1158" y="730"/>
                  </a:lnTo>
                  <a:lnTo>
                    <a:pt x="1152" y="737"/>
                  </a:lnTo>
                  <a:lnTo>
                    <a:pt x="1145" y="743"/>
                  </a:lnTo>
                  <a:lnTo>
                    <a:pt x="1137" y="750"/>
                  </a:lnTo>
                  <a:lnTo>
                    <a:pt x="1130" y="755"/>
                  </a:lnTo>
                  <a:close/>
                  <a:moveTo>
                    <a:pt x="1061" y="561"/>
                  </a:moveTo>
                  <a:lnTo>
                    <a:pt x="1065" y="557"/>
                  </a:lnTo>
                  <a:lnTo>
                    <a:pt x="1070" y="553"/>
                  </a:lnTo>
                  <a:lnTo>
                    <a:pt x="1075" y="549"/>
                  </a:lnTo>
                  <a:lnTo>
                    <a:pt x="1082" y="547"/>
                  </a:lnTo>
                  <a:lnTo>
                    <a:pt x="1088" y="544"/>
                  </a:lnTo>
                  <a:lnTo>
                    <a:pt x="1093" y="541"/>
                  </a:lnTo>
                  <a:lnTo>
                    <a:pt x="1101" y="540"/>
                  </a:lnTo>
                  <a:lnTo>
                    <a:pt x="1108" y="540"/>
                  </a:lnTo>
                  <a:lnTo>
                    <a:pt x="1102" y="510"/>
                  </a:lnTo>
                  <a:lnTo>
                    <a:pt x="1100" y="484"/>
                  </a:lnTo>
                  <a:lnTo>
                    <a:pt x="1100" y="461"/>
                  </a:lnTo>
                  <a:lnTo>
                    <a:pt x="1100" y="450"/>
                  </a:lnTo>
                  <a:lnTo>
                    <a:pt x="1100" y="440"/>
                  </a:lnTo>
                  <a:lnTo>
                    <a:pt x="1102" y="422"/>
                  </a:lnTo>
                  <a:lnTo>
                    <a:pt x="1106" y="405"/>
                  </a:lnTo>
                  <a:lnTo>
                    <a:pt x="1110" y="390"/>
                  </a:lnTo>
                  <a:lnTo>
                    <a:pt x="1113" y="385"/>
                  </a:lnTo>
                  <a:lnTo>
                    <a:pt x="1115" y="379"/>
                  </a:lnTo>
                  <a:lnTo>
                    <a:pt x="1121" y="368"/>
                  </a:lnTo>
                  <a:lnTo>
                    <a:pt x="1127" y="360"/>
                  </a:lnTo>
                  <a:lnTo>
                    <a:pt x="1132" y="353"/>
                  </a:lnTo>
                  <a:lnTo>
                    <a:pt x="1137" y="347"/>
                  </a:lnTo>
                  <a:lnTo>
                    <a:pt x="1145" y="341"/>
                  </a:lnTo>
                  <a:lnTo>
                    <a:pt x="1148" y="340"/>
                  </a:lnTo>
                  <a:lnTo>
                    <a:pt x="1145" y="337"/>
                  </a:lnTo>
                  <a:lnTo>
                    <a:pt x="1141" y="336"/>
                  </a:lnTo>
                  <a:lnTo>
                    <a:pt x="1136" y="334"/>
                  </a:lnTo>
                  <a:lnTo>
                    <a:pt x="1131" y="333"/>
                  </a:lnTo>
                  <a:lnTo>
                    <a:pt x="1124" y="333"/>
                  </a:lnTo>
                  <a:lnTo>
                    <a:pt x="1119" y="334"/>
                  </a:lnTo>
                  <a:lnTo>
                    <a:pt x="1113" y="338"/>
                  </a:lnTo>
                  <a:lnTo>
                    <a:pt x="1115" y="329"/>
                  </a:lnTo>
                  <a:lnTo>
                    <a:pt x="1118" y="320"/>
                  </a:lnTo>
                  <a:lnTo>
                    <a:pt x="1122" y="303"/>
                  </a:lnTo>
                  <a:lnTo>
                    <a:pt x="1124" y="287"/>
                  </a:lnTo>
                  <a:lnTo>
                    <a:pt x="1127" y="272"/>
                  </a:lnTo>
                  <a:lnTo>
                    <a:pt x="1128" y="243"/>
                  </a:lnTo>
                  <a:lnTo>
                    <a:pt x="1128" y="217"/>
                  </a:lnTo>
                  <a:lnTo>
                    <a:pt x="1128" y="205"/>
                  </a:lnTo>
                  <a:lnTo>
                    <a:pt x="1130" y="194"/>
                  </a:lnTo>
                  <a:lnTo>
                    <a:pt x="1131" y="183"/>
                  </a:lnTo>
                  <a:lnTo>
                    <a:pt x="1134" y="173"/>
                  </a:lnTo>
                  <a:lnTo>
                    <a:pt x="1139" y="162"/>
                  </a:lnTo>
                  <a:lnTo>
                    <a:pt x="1141" y="157"/>
                  </a:lnTo>
                  <a:lnTo>
                    <a:pt x="1144" y="153"/>
                  </a:lnTo>
                  <a:lnTo>
                    <a:pt x="1152" y="144"/>
                  </a:lnTo>
                  <a:lnTo>
                    <a:pt x="1162" y="135"/>
                  </a:lnTo>
                  <a:lnTo>
                    <a:pt x="1158" y="133"/>
                  </a:lnTo>
                  <a:lnTo>
                    <a:pt x="1154" y="130"/>
                  </a:lnTo>
                  <a:lnTo>
                    <a:pt x="1149" y="127"/>
                  </a:lnTo>
                  <a:lnTo>
                    <a:pt x="1143" y="126"/>
                  </a:lnTo>
                  <a:lnTo>
                    <a:pt x="1136" y="126"/>
                  </a:lnTo>
                  <a:lnTo>
                    <a:pt x="1132" y="127"/>
                  </a:lnTo>
                  <a:lnTo>
                    <a:pt x="1128" y="129"/>
                  </a:lnTo>
                  <a:lnTo>
                    <a:pt x="1124" y="131"/>
                  </a:lnTo>
                  <a:lnTo>
                    <a:pt x="1119" y="134"/>
                  </a:lnTo>
                  <a:lnTo>
                    <a:pt x="1123" y="126"/>
                  </a:lnTo>
                  <a:lnTo>
                    <a:pt x="1127" y="117"/>
                  </a:lnTo>
                  <a:lnTo>
                    <a:pt x="1131" y="103"/>
                  </a:lnTo>
                  <a:lnTo>
                    <a:pt x="1132" y="88"/>
                  </a:lnTo>
                  <a:lnTo>
                    <a:pt x="1132" y="75"/>
                  </a:lnTo>
                  <a:lnTo>
                    <a:pt x="1132" y="70"/>
                  </a:lnTo>
                  <a:lnTo>
                    <a:pt x="1131" y="64"/>
                  </a:lnTo>
                  <a:lnTo>
                    <a:pt x="1127" y="53"/>
                  </a:lnTo>
                  <a:lnTo>
                    <a:pt x="1126" y="48"/>
                  </a:lnTo>
                  <a:lnTo>
                    <a:pt x="1123" y="43"/>
                  </a:lnTo>
                  <a:lnTo>
                    <a:pt x="1119" y="39"/>
                  </a:lnTo>
                  <a:lnTo>
                    <a:pt x="1117" y="34"/>
                  </a:lnTo>
                  <a:lnTo>
                    <a:pt x="1109" y="26"/>
                  </a:lnTo>
                  <a:lnTo>
                    <a:pt x="1098" y="21"/>
                  </a:lnTo>
                  <a:lnTo>
                    <a:pt x="1088" y="15"/>
                  </a:lnTo>
                  <a:lnTo>
                    <a:pt x="1083" y="13"/>
                  </a:lnTo>
                  <a:lnTo>
                    <a:pt x="1076" y="11"/>
                  </a:lnTo>
                  <a:lnTo>
                    <a:pt x="1063" y="9"/>
                  </a:lnTo>
                  <a:lnTo>
                    <a:pt x="1055" y="9"/>
                  </a:lnTo>
                  <a:lnTo>
                    <a:pt x="1049" y="9"/>
                  </a:lnTo>
                  <a:lnTo>
                    <a:pt x="1033" y="9"/>
                  </a:lnTo>
                  <a:lnTo>
                    <a:pt x="1026" y="10"/>
                  </a:lnTo>
                  <a:lnTo>
                    <a:pt x="1018" y="11"/>
                  </a:lnTo>
                  <a:lnTo>
                    <a:pt x="1001" y="17"/>
                  </a:lnTo>
                  <a:lnTo>
                    <a:pt x="981" y="21"/>
                  </a:lnTo>
                  <a:lnTo>
                    <a:pt x="964" y="24"/>
                  </a:lnTo>
                  <a:lnTo>
                    <a:pt x="947" y="27"/>
                  </a:lnTo>
                  <a:lnTo>
                    <a:pt x="933" y="27"/>
                  </a:lnTo>
                  <a:lnTo>
                    <a:pt x="919" y="27"/>
                  </a:lnTo>
                  <a:lnTo>
                    <a:pt x="912" y="27"/>
                  </a:lnTo>
                  <a:lnTo>
                    <a:pt x="906" y="27"/>
                  </a:lnTo>
                  <a:lnTo>
                    <a:pt x="895" y="26"/>
                  </a:lnTo>
                  <a:lnTo>
                    <a:pt x="885" y="23"/>
                  </a:lnTo>
                  <a:lnTo>
                    <a:pt x="876" y="21"/>
                  </a:lnTo>
                  <a:lnTo>
                    <a:pt x="868" y="18"/>
                  </a:lnTo>
                  <a:lnTo>
                    <a:pt x="862" y="15"/>
                  </a:lnTo>
                  <a:lnTo>
                    <a:pt x="855" y="13"/>
                  </a:lnTo>
                  <a:lnTo>
                    <a:pt x="849" y="9"/>
                  </a:lnTo>
                  <a:lnTo>
                    <a:pt x="846" y="8"/>
                  </a:lnTo>
                  <a:lnTo>
                    <a:pt x="846" y="10"/>
                  </a:lnTo>
                  <a:lnTo>
                    <a:pt x="846" y="14"/>
                  </a:lnTo>
                  <a:lnTo>
                    <a:pt x="846" y="19"/>
                  </a:lnTo>
                  <a:lnTo>
                    <a:pt x="847" y="24"/>
                  </a:lnTo>
                  <a:lnTo>
                    <a:pt x="850" y="31"/>
                  </a:lnTo>
                  <a:lnTo>
                    <a:pt x="854" y="37"/>
                  </a:lnTo>
                  <a:lnTo>
                    <a:pt x="859" y="44"/>
                  </a:lnTo>
                  <a:lnTo>
                    <a:pt x="841" y="47"/>
                  </a:lnTo>
                  <a:lnTo>
                    <a:pt x="824" y="48"/>
                  </a:lnTo>
                  <a:lnTo>
                    <a:pt x="808" y="48"/>
                  </a:lnTo>
                  <a:lnTo>
                    <a:pt x="794" y="47"/>
                  </a:lnTo>
                  <a:lnTo>
                    <a:pt x="787" y="45"/>
                  </a:lnTo>
                  <a:lnTo>
                    <a:pt x="781" y="43"/>
                  </a:lnTo>
                  <a:lnTo>
                    <a:pt x="768" y="40"/>
                  </a:lnTo>
                  <a:lnTo>
                    <a:pt x="756" y="35"/>
                  </a:lnTo>
                  <a:lnTo>
                    <a:pt x="744" y="30"/>
                  </a:lnTo>
                  <a:lnTo>
                    <a:pt x="720" y="19"/>
                  </a:lnTo>
                  <a:lnTo>
                    <a:pt x="707" y="15"/>
                  </a:lnTo>
                  <a:lnTo>
                    <a:pt x="694" y="10"/>
                  </a:lnTo>
                  <a:lnTo>
                    <a:pt x="679" y="6"/>
                  </a:lnTo>
                  <a:lnTo>
                    <a:pt x="664" y="4"/>
                  </a:lnTo>
                  <a:lnTo>
                    <a:pt x="655" y="2"/>
                  </a:lnTo>
                  <a:lnTo>
                    <a:pt x="647" y="1"/>
                  </a:lnTo>
                  <a:lnTo>
                    <a:pt x="629" y="0"/>
                  </a:lnTo>
                  <a:lnTo>
                    <a:pt x="629" y="9"/>
                  </a:lnTo>
                  <a:lnTo>
                    <a:pt x="630" y="18"/>
                  </a:lnTo>
                  <a:lnTo>
                    <a:pt x="631" y="26"/>
                  </a:lnTo>
                  <a:lnTo>
                    <a:pt x="634" y="34"/>
                  </a:lnTo>
                  <a:lnTo>
                    <a:pt x="636" y="41"/>
                  </a:lnTo>
                  <a:lnTo>
                    <a:pt x="639" y="48"/>
                  </a:lnTo>
                  <a:lnTo>
                    <a:pt x="643" y="53"/>
                  </a:lnTo>
                  <a:lnTo>
                    <a:pt x="648" y="58"/>
                  </a:lnTo>
                  <a:lnTo>
                    <a:pt x="643" y="64"/>
                  </a:lnTo>
                  <a:lnTo>
                    <a:pt x="638" y="69"/>
                  </a:lnTo>
                  <a:lnTo>
                    <a:pt x="634" y="74"/>
                  </a:lnTo>
                  <a:lnTo>
                    <a:pt x="630" y="79"/>
                  </a:lnTo>
                  <a:lnTo>
                    <a:pt x="621" y="91"/>
                  </a:lnTo>
                  <a:lnTo>
                    <a:pt x="613" y="105"/>
                  </a:lnTo>
                  <a:lnTo>
                    <a:pt x="627" y="105"/>
                  </a:lnTo>
                  <a:lnTo>
                    <a:pt x="642" y="106"/>
                  </a:lnTo>
                  <a:lnTo>
                    <a:pt x="671" y="109"/>
                  </a:lnTo>
                  <a:lnTo>
                    <a:pt x="701" y="113"/>
                  </a:lnTo>
                  <a:lnTo>
                    <a:pt x="717" y="114"/>
                  </a:lnTo>
                  <a:lnTo>
                    <a:pt x="733" y="116"/>
                  </a:lnTo>
                  <a:lnTo>
                    <a:pt x="750" y="116"/>
                  </a:lnTo>
                  <a:lnTo>
                    <a:pt x="765" y="114"/>
                  </a:lnTo>
                  <a:lnTo>
                    <a:pt x="781" y="112"/>
                  </a:lnTo>
                  <a:lnTo>
                    <a:pt x="798" y="109"/>
                  </a:lnTo>
                  <a:lnTo>
                    <a:pt x="815" y="104"/>
                  </a:lnTo>
                  <a:lnTo>
                    <a:pt x="822" y="101"/>
                  </a:lnTo>
                  <a:lnTo>
                    <a:pt x="832" y="97"/>
                  </a:lnTo>
                  <a:lnTo>
                    <a:pt x="839" y="93"/>
                  </a:lnTo>
                  <a:lnTo>
                    <a:pt x="849" y="90"/>
                  </a:lnTo>
                  <a:lnTo>
                    <a:pt x="856" y="84"/>
                  </a:lnTo>
                  <a:lnTo>
                    <a:pt x="865" y="79"/>
                  </a:lnTo>
                  <a:lnTo>
                    <a:pt x="864" y="83"/>
                  </a:lnTo>
                  <a:lnTo>
                    <a:pt x="863" y="87"/>
                  </a:lnTo>
                  <a:lnTo>
                    <a:pt x="859" y="95"/>
                  </a:lnTo>
                  <a:lnTo>
                    <a:pt x="855" y="103"/>
                  </a:lnTo>
                  <a:lnTo>
                    <a:pt x="854" y="108"/>
                  </a:lnTo>
                  <a:lnTo>
                    <a:pt x="851" y="113"/>
                  </a:lnTo>
                  <a:lnTo>
                    <a:pt x="871" y="116"/>
                  </a:lnTo>
                  <a:lnTo>
                    <a:pt x="881" y="116"/>
                  </a:lnTo>
                  <a:lnTo>
                    <a:pt x="890" y="114"/>
                  </a:lnTo>
                  <a:lnTo>
                    <a:pt x="908" y="112"/>
                  </a:lnTo>
                  <a:lnTo>
                    <a:pt x="927" y="108"/>
                  </a:lnTo>
                  <a:lnTo>
                    <a:pt x="945" y="101"/>
                  </a:lnTo>
                  <a:lnTo>
                    <a:pt x="960" y="95"/>
                  </a:lnTo>
                  <a:lnTo>
                    <a:pt x="992" y="79"/>
                  </a:lnTo>
                  <a:lnTo>
                    <a:pt x="1019" y="66"/>
                  </a:lnTo>
                  <a:lnTo>
                    <a:pt x="1031" y="60"/>
                  </a:lnTo>
                  <a:lnTo>
                    <a:pt x="1041" y="56"/>
                  </a:lnTo>
                  <a:lnTo>
                    <a:pt x="1050" y="54"/>
                  </a:lnTo>
                  <a:lnTo>
                    <a:pt x="1054" y="54"/>
                  </a:lnTo>
                  <a:lnTo>
                    <a:pt x="1058" y="54"/>
                  </a:lnTo>
                  <a:lnTo>
                    <a:pt x="1062" y="56"/>
                  </a:lnTo>
                  <a:lnTo>
                    <a:pt x="1065" y="57"/>
                  </a:lnTo>
                  <a:lnTo>
                    <a:pt x="1067" y="60"/>
                  </a:lnTo>
                  <a:lnTo>
                    <a:pt x="1070" y="64"/>
                  </a:lnTo>
                  <a:lnTo>
                    <a:pt x="1071" y="66"/>
                  </a:lnTo>
                  <a:lnTo>
                    <a:pt x="1072" y="70"/>
                  </a:lnTo>
                  <a:lnTo>
                    <a:pt x="1071" y="77"/>
                  </a:lnTo>
                  <a:lnTo>
                    <a:pt x="1070" y="79"/>
                  </a:lnTo>
                  <a:lnTo>
                    <a:pt x="1067" y="82"/>
                  </a:lnTo>
                  <a:lnTo>
                    <a:pt x="1062" y="88"/>
                  </a:lnTo>
                  <a:lnTo>
                    <a:pt x="1055" y="93"/>
                  </a:lnTo>
                  <a:lnTo>
                    <a:pt x="1048" y="99"/>
                  </a:lnTo>
                  <a:lnTo>
                    <a:pt x="1039" y="104"/>
                  </a:lnTo>
                  <a:lnTo>
                    <a:pt x="1031" y="106"/>
                  </a:lnTo>
                  <a:lnTo>
                    <a:pt x="1037" y="116"/>
                  </a:lnTo>
                  <a:lnTo>
                    <a:pt x="1044" y="126"/>
                  </a:lnTo>
                  <a:lnTo>
                    <a:pt x="1052" y="140"/>
                  </a:lnTo>
                  <a:lnTo>
                    <a:pt x="1059" y="157"/>
                  </a:lnTo>
                  <a:lnTo>
                    <a:pt x="1062" y="168"/>
                  </a:lnTo>
                  <a:lnTo>
                    <a:pt x="1066" y="179"/>
                  </a:lnTo>
                  <a:lnTo>
                    <a:pt x="1068" y="191"/>
                  </a:lnTo>
                  <a:lnTo>
                    <a:pt x="1070" y="203"/>
                  </a:lnTo>
                  <a:lnTo>
                    <a:pt x="1071" y="216"/>
                  </a:lnTo>
                  <a:lnTo>
                    <a:pt x="1072" y="230"/>
                  </a:lnTo>
                  <a:lnTo>
                    <a:pt x="1071" y="252"/>
                  </a:lnTo>
                  <a:lnTo>
                    <a:pt x="1070" y="278"/>
                  </a:lnTo>
                  <a:lnTo>
                    <a:pt x="1065" y="336"/>
                  </a:lnTo>
                  <a:lnTo>
                    <a:pt x="1058" y="394"/>
                  </a:lnTo>
                  <a:lnTo>
                    <a:pt x="1055" y="420"/>
                  </a:lnTo>
                  <a:lnTo>
                    <a:pt x="1054" y="444"/>
                  </a:lnTo>
                  <a:lnTo>
                    <a:pt x="1053" y="459"/>
                  </a:lnTo>
                  <a:lnTo>
                    <a:pt x="1053" y="475"/>
                  </a:lnTo>
                  <a:lnTo>
                    <a:pt x="1054" y="491"/>
                  </a:lnTo>
                  <a:lnTo>
                    <a:pt x="1054" y="506"/>
                  </a:lnTo>
                  <a:lnTo>
                    <a:pt x="1057" y="535"/>
                  </a:lnTo>
                  <a:lnTo>
                    <a:pt x="1061" y="561"/>
                  </a:lnTo>
                  <a:close/>
                  <a:moveTo>
                    <a:pt x="1108" y="709"/>
                  </a:moveTo>
                  <a:lnTo>
                    <a:pt x="1114" y="704"/>
                  </a:lnTo>
                  <a:lnTo>
                    <a:pt x="1119" y="699"/>
                  </a:lnTo>
                  <a:lnTo>
                    <a:pt x="1123" y="692"/>
                  </a:lnTo>
                  <a:lnTo>
                    <a:pt x="1127" y="685"/>
                  </a:lnTo>
                  <a:lnTo>
                    <a:pt x="1130" y="677"/>
                  </a:lnTo>
                  <a:lnTo>
                    <a:pt x="1132" y="669"/>
                  </a:lnTo>
                  <a:lnTo>
                    <a:pt x="1135" y="661"/>
                  </a:lnTo>
                  <a:lnTo>
                    <a:pt x="1135" y="652"/>
                  </a:lnTo>
                  <a:lnTo>
                    <a:pt x="1135" y="636"/>
                  </a:lnTo>
                  <a:lnTo>
                    <a:pt x="1134" y="630"/>
                  </a:lnTo>
                  <a:lnTo>
                    <a:pt x="1134" y="626"/>
                  </a:lnTo>
                  <a:lnTo>
                    <a:pt x="1132" y="623"/>
                  </a:lnTo>
                  <a:lnTo>
                    <a:pt x="1130" y="617"/>
                  </a:lnTo>
                  <a:lnTo>
                    <a:pt x="1126" y="613"/>
                  </a:lnTo>
                  <a:lnTo>
                    <a:pt x="1122" y="610"/>
                  </a:lnTo>
                  <a:lnTo>
                    <a:pt x="1118" y="608"/>
                  </a:lnTo>
                  <a:lnTo>
                    <a:pt x="1111" y="608"/>
                  </a:lnTo>
                  <a:lnTo>
                    <a:pt x="1108" y="609"/>
                  </a:lnTo>
                  <a:lnTo>
                    <a:pt x="1105" y="610"/>
                  </a:lnTo>
                  <a:lnTo>
                    <a:pt x="1102" y="612"/>
                  </a:lnTo>
                  <a:lnTo>
                    <a:pt x="1100" y="616"/>
                  </a:lnTo>
                  <a:lnTo>
                    <a:pt x="1096" y="619"/>
                  </a:lnTo>
                  <a:lnTo>
                    <a:pt x="1095" y="626"/>
                  </a:lnTo>
                  <a:lnTo>
                    <a:pt x="1093" y="633"/>
                  </a:lnTo>
                  <a:lnTo>
                    <a:pt x="1092" y="639"/>
                  </a:lnTo>
                  <a:lnTo>
                    <a:pt x="1092" y="647"/>
                  </a:lnTo>
                  <a:lnTo>
                    <a:pt x="1092" y="655"/>
                  </a:lnTo>
                  <a:lnTo>
                    <a:pt x="1093" y="664"/>
                  </a:lnTo>
                  <a:lnTo>
                    <a:pt x="1095" y="673"/>
                  </a:lnTo>
                  <a:lnTo>
                    <a:pt x="1097" y="682"/>
                  </a:lnTo>
                  <a:lnTo>
                    <a:pt x="1100" y="691"/>
                  </a:lnTo>
                  <a:lnTo>
                    <a:pt x="1104" y="700"/>
                  </a:lnTo>
                  <a:lnTo>
                    <a:pt x="1108" y="709"/>
                  </a:lnTo>
                  <a:close/>
                  <a:moveTo>
                    <a:pt x="78" y="709"/>
                  </a:moveTo>
                  <a:lnTo>
                    <a:pt x="71" y="704"/>
                  </a:lnTo>
                  <a:lnTo>
                    <a:pt x="66" y="699"/>
                  </a:lnTo>
                  <a:lnTo>
                    <a:pt x="62" y="692"/>
                  </a:lnTo>
                  <a:lnTo>
                    <a:pt x="58" y="685"/>
                  </a:lnTo>
                  <a:lnTo>
                    <a:pt x="56" y="677"/>
                  </a:lnTo>
                  <a:lnTo>
                    <a:pt x="53" y="669"/>
                  </a:lnTo>
                  <a:lnTo>
                    <a:pt x="51" y="661"/>
                  </a:lnTo>
                  <a:lnTo>
                    <a:pt x="51" y="652"/>
                  </a:lnTo>
                  <a:lnTo>
                    <a:pt x="51" y="636"/>
                  </a:lnTo>
                  <a:lnTo>
                    <a:pt x="52" y="630"/>
                  </a:lnTo>
                  <a:lnTo>
                    <a:pt x="52" y="626"/>
                  </a:lnTo>
                  <a:lnTo>
                    <a:pt x="53" y="623"/>
                  </a:lnTo>
                  <a:lnTo>
                    <a:pt x="56" y="617"/>
                  </a:lnTo>
                  <a:lnTo>
                    <a:pt x="60" y="613"/>
                  </a:lnTo>
                  <a:lnTo>
                    <a:pt x="64" y="610"/>
                  </a:lnTo>
                  <a:lnTo>
                    <a:pt x="68" y="608"/>
                  </a:lnTo>
                  <a:lnTo>
                    <a:pt x="74" y="608"/>
                  </a:lnTo>
                  <a:lnTo>
                    <a:pt x="78" y="609"/>
                  </a:lnTo>
                  <a:lnTo>
                    <a:pt x="81" y="610"/>
                  </a:lnTo>
                  <a:lnTo>
                    <a:pt x="83" y="612"/>
                  </a:lnTo>
                  <a:lnTo>
                    <a:pt x="86" y="616"/>
                  </a:lnTo>
                  <a:lnTo>
                    <a:pt x="90" y="619"/>
                  </a:lnTo>
                  <a:lnTo>
                    <a:pt x="91" y="626"/>
                  </a:lnTo>
                  <a:lnTo>
                    <a:pt x="92" y="633"/>
                  </a:lnTo>
                  <a:lnTo>
                    <a:pt x="94" y="639"/>
                  </a:lnTo>
                  <a:lnTo>
                    <a:pt x="94" y="647"/>
                  </a:lnTo>
                  <a:lnTo>
                    <a:pt x="94" y="655"/>
                  </a:lnTo>
                  <a:lnTo>
                    <a:pt x="92" y="664"/>
                  </a:lnTo>
                  <a:lnTo>
                    <a:pt x="91" y="673"/>
                  </a:lnTo>
                  <a:lnTo>
                    <a:pt x="88" y="682"/>
                  </a:lnTo>
                  <a:lnTo>
                    <a:pt x="86" y="691"/>
                  </a:lnTo>
                  <a:lnTo>
                    <a:pt x="82" y="700"/>
                  </a:lnTo>
                  <a:lnTo>
                    <a:pt x="78" y="709"/>
                  </a:lnTo>
                  <a:close/>
                </a:path>
              </a:pathLst>
            </a:custGeom>
            <a:solidFill>
              <a:srgbClr val="003574">
                <a:alpha val="509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28" name="Freeform 706"/>
            <p:cNvSpPr>
              <a:spLocks noEditPoints="1"/>
            </p:cNvSpPr>
            <p:nvPr userDrawn="1"/>
          </p:nvSpPr>
          <p:spPr bwMode="auto">
            <a:xfrm>
              <a:off x="35" y="945"/>
              <a:ext cx="3070" cy="3788"/>
            </a:xfrm>
            <a:custGeom>
              <a:avLst/>
              <a:gdLst>
                <a:gd name="T0" fmla="*/ 286 w 806"/>
                <a:gd name="T1" fmla="*/ 3087 h 994"/>
                <a:gd name="T2" fmla="*/ 217 w 806"/>
                <a:gd name="T3" fmla="*/ 2972 h 994"/>
                <a:gd name="T4" fmla="*/ 160 w 806"/>
                <a:gd name="T5" fmla="*/ 2847 h 994"/>
                <a:gd name="T6" fmla="*/ 110 w 806"/>
                <a:gd name="T7" fmla="*/ 2725 h 994"/>
                <a:gd name="T8" fmla="*/ 69 w 806"/>
                <a:gd name="T9" fmla="*/ 2588 h 994"/>
                <a:gd name="T10" fmla="*/ 34 w 806"/>
                <a:gd name="T11" fmla="*/ 2454 h 994"/>
                <a:gd name="T12" fmla="*/ 15 w 806"/>
                <a:gd name="T13" fmla="*/ 2309 h 994"/>
                <a:gd name="T14" fmla="*/ 4 w 806"/>
                <a:gd name="T15" fmla="*/ 2203 h 994"/>
                <a:gd name="T16" fmla="*/ 0 w 806"/>
                <a:gd name="T17" fmla="*/ 2092 h 994"/>
                <a:gd name="T18" fmla="*/ 328 w 806"/>
                <a:gd name="T19" fmla="*/ 793 h 994"/>
                <a:gd name="T20" fmla="*/ 1009 w 806"/>
                <a:gd name="T21" fmla="*/ 1551 h 994"/>
                <a:gd name="T22" fmla="*/ 926 w 806"/>
                <a:gd name="T23" fmla="*/ 3651 h 994"/>
                <a:gd name="T24" fmla="*/ 758 w 806"/>
                <a:gd name="T25" fmla="*/ 3556 h 994"/>
                <a:gd name="T26" fmla="*/ 678 w 806"/>
                <a:gd name="T27" fmla="*/ 1185 h 994"/>
                <a:gd name="T28" fmla="*/ 1699 w 806"/>
                <a:gd name="T29" fmla="*/ 2309 h 994"/>
                <a:gd name="T30" fmla="*/ 1661 w 806"/>
                <a:gd name="T31" fmla="*/ 3784 h 994"/>
                <a:gd name="T32" fmla="*/ 1535 w 806"/>
                <a:gd name="T33" fmla="*/ 3788 h 994"/>
                <a:gd name="T34" fmla="*/ 1367 w 806"/>
                <a:gd name="T35" fmla="*/ 3780 h 994"/>
                <a:gd name="T36" fmla="*/ 1699 w 806"/>
                <a:gd name="T37" fmla="*/ 2309 h 994"/>
                <a:gd name="T38" fmla="*/ 2388 w 806"/>
                <a:gd name="T39" fmla="*/ 3506 h 994"/>
                <a:gd name="T40" fmla="*/ 2224 w 806"/>
                <a:gd name="T41" fmla="*/ 3613 h 994"/>
                <a:gd name="T42" fmla="*/ 2141 w 806"/>
                <a:gd name="T43" fmla="*/ 3651 h 994"/>
                <a:gd name="T44" fmla="*/ 2057 w 806"/>
                <a:gd name="T45" fmla="*/ 2702 h 994"/>
                <a:gd name="T46" fmla="*/ 2057 w 806"/>
                <a:gd name="T47" fmla="*/ 1875 h 994"/>
                <a:gd name="T48" fmla="*/ 2388 w 806"/>
                <a:gd name="T49" fmla="*/ 0 h 994"/>
                <a:gd name="T50" fmla="*/ 2057 w 806"/>
                <a:gd name="T51" fmla="*/ 1875 h 994"/>
                <a:gd name="T52" fmla="*/ 1367 w 806"/>
                <a:gd name="T53" fmla="*/ 0 h 994"/>
                <a:gd name="T54" fmla="*/ 1699 w 806"/>
                <a:gd name="T55" fmla="*/ 1482 h 994"/>
                <a:gd name="T56" fmla="*/ 678 w 806"/>
                <a:gd name="T57" fmla="*/ 354 h 994"/>
                <a:gd name="T58" fmla="*/ 1009 w 806"/>
                <a:gd name="T59" fmla="*/ 0 h 994"/>
                <a:gd name="T60" fmla="*/ 678 w 806"/>
                <a:gd name="T61" fmla="*/ 354 h 994"/>
                <a:gd name="T62" fmla="*/ 3070 w 806"/>
                <a:gd name="T63" fmla="*/ 2092 h 994"/>
                <a:gd name="T64" fmla="*/ 3059 w 806"/>
                <a:gd name="T65" fmla="*/ 2287 h 994"/>
                <a:gd name="T66" fmla="*/ 3028 w 806"/>
                <a:gd name="T67" fmla="*/ 2473 h 994"/>
                <a:gd name="T68" fmla="*/ 2979 w 806"/>
                <a:gd name="T69" fmla="*/ 2660 h 994"/>
                <a:gd name="T70" fmla="*/ 2914 w 806"/>
                <a:gd name="T71" fmla="*/ 2828 h 994"/>
                <a:gd name="T72" fmla="*/ 2742 w 806"/>
                <a:gd name="T73" fmla="*/ 0 h 9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6" h="994">
                  <a:moveTo>
                    <a:pt x="86" y="824"/>
                  </a:moveTo>
                  <a:lnTo>
                    <a:pt x="75" y="810"/>
                  </a:lnTo>
                  <a:lnTo>
                    <a:pt x="66" y="794"/>
                  </a:lnTo>
                  <a:lnTo>
                    <a:pt x="57" y="780"/>
                  </a:lnTo>
                  <a:lnTo>
                    <a:pt x="49" y="764"/>
                  </a:lnTo>
                  <a:lnTo>
                    <a:pt x="42" y="747"/>
                  </a:lnTo>
                  <a:lnTo>
                    <a:pt x="35" y="731"/>
                  </a:lnTo>
                  <a:lnTo>
                    <a:pt x="29" y="715"/>
                  </a:lnTo>
                  <a:lnTo>
                    <a:pt x="23" y="698"/>
                  </a:lnTo>
                  <a:lnTo>
                    <a:pt x="18" y="679"/>
                  </a:lnTo>
                  <a:lnTo>
                    <a:pt x="13" y="662"/>
                  </a:lnTo>
                  <a:lnTo>
                    <a:pt x="9" y="644"/>
                  </a:lnTo>
                  <a:lnTo>
                    <a:pt x="6" y="626"/>
                  </a:lnTo>
                  <a:lnTo>
                    <a:pt x="4" y="606"/>
                  </a:lnTo>
                  <a:lnTo>
                    <a:pt x="1" y="588"/>
                  </a:lnTo>
                  <a:lnTo>
                    <a:pt x="1" y="578"/>
                  </a:lnTo>
                  <a:lnTo>
                    <a:pt x="0" y="569"/>
                  </a:lnTo>
                  <a:lnTo>
                    <a:pt x="0" y="549"/>
                  </a:lnTo>
                  <a:lnTo>
                    <a:pt x="0" y="114"/>
                  </a:lnTo>
                  <a:lnTo>
                    <a:pt x="86" y="208"/>
                  </a:lnTo>
                  <a:lnTo>
                    <a:pt x="86" y="824"/>
                  </a:lnTo>
                  <a:close/>
                  <a:moveTo>
                    <a:pt x="265" y="407"/>
                  </a:moveTo>
                  <a:lnTo>
                    <a:pt x="265" y="968"/>
                  </a:lnTo>
                  <a:lnTo>
                    <a:pt x="243" y="958"/>
                  </a:lnTo>
                  <a:lnTo>
                    <a:pt x="221" y="946"/>
                  </a:lnTo>
                  <a:lnTo>
                    <a:pt x="199" y="933"/>
                  </a:lnTo>
                  <a:lnTo>
                    <a:pt x="178" y="919"/>
                  </a:lnTo>
                  <a:lnTo>
                    <a:pt x="178" y="311"/>
                  </a:lnTo>
                  <a:lnTo>
                    <a:pt x="265" y="407"/>
                  </a:lnTo>
                  <a:close/>
                  <a:moveTo>
                    <a:pt x="446" y="606"/>
                  </a:moveTo>
                  <a:lnTo>
                    <a:pt x="446" y="992"/>
                  </a:lnTo>
                  <a:lnTo>
                    <a:pt x="436" y="993"/>
                  </a:lnTo>
                  <a:lnTo>
                    <a:pt x="424" y="994"/>
                  </a:lnTo>
                  <a:lnTo>
                    <a:pt x="403" y="994"/>
                  </a:lnTo>
                  <a:lnTo>
                    <a:pt x="381" y="994"/>
                  </a:lnTo>
                  <a:lnTo>
                    <a:pt x="359" y="992"/>
                  </a:lnTo>
                  <a:lnTo>
                    <a:pt x="359" y="510"/>
                  </a:lnTo>
                  <a:lnTo>
                    <a:pt x="446" y="606"/>
                  </a:lnTo>
                  <a:close/>
                  <a:moveTo>
                    <a:pt x="627" y="806"/>
                  </a:moveTo>
                  <a:lnTo>
                    <a:pt x="627" y="920"/>
                  </a:lnTo>
                  <a:lnTo>
                    <a:pt x="606" y="935"/>
                  </a:lnTo>
                  <a:lnTo>
                    <a:pt x="584" y="948"/>
                  </a:lnTo>
                  <a:lnTo>
                    <a:pt x="574" y="953"/>
                  </a:lnTo>
                  <a:lnTo>
                    <a:pt x="562" y="958"/>
                  </a:lnTo>
                  <a:lnTo>
                    <a:pt x="540" y="968"/>
                  </a:lnTo>
                  <a:lnTo>
                    <a:pt x="540" y="709"/>
                  </a:lnTo>
                  <a:lnTo>
                    <a:pt x="627" y="806"/>
                  </a:lnTo>
                  <a:close/>
                  <a:moveTo>
                    <a:pt x="540" y="492"/>
                  </a:moveTo>
                  <a:lnTo>
                    <a:pt x="540" y="0"/>
                  </a:lnTo>
                  <a:lnTo>
                    <a:pt x="627" y="0"/>
                  </a:lnTo>
                  <a:lnTo>
                    <a:pt x="627" y="590"/>
                  </a:lnTo>
                  <a:lnTo>
                    <a:pt x="540" y="492"/>
                  </a:lnTo>
                  <a:close/>
                  <a:moveTo>
                    <a:pt x="359" y="293"/>
                  </a:moveTo>
                  <a:lnTo>
                    <a:pt x="359" y="0"/>
                  </a:lnTo>
                  <a:lnTo>
                    <a:pt x="446" y="0"/>
                  </a:lnTo>
                  <a:lnTo>
                    <a:pt x="446" y="389"/>
                  </a:lnTo>
                  <a:lnTo>
                    <a:pt x="359" y="293"/>
                  </a:lnTo>
                  <a:close/>
                  <a:moveTo>
                    <a:pt x="178" y="93"/>
                  </a:moveTo>
                  <a:lnTo>
                    <a:pt x="178" y="0"/>
                  </a:lnTo>
                  <a:lnTo>
                    <a:pt x="265" y="0"/>
                  </a:lnTo>
                  <a:lnTo>
                    <a:pt x="265" y="190"/>
                  </a:lnTo>
                  <a:lnTo>
                    <a:pt x="178" y="93"/>
                  </a:lnTo>
                  <a:close/>
                  <a:moveTo>
                    <a:pt x="806" y="0"/>
                  </a:moveTo>
                  <a:lnTo>
                    <a:pt x="806" y="549"/>
                  </a:lnTo>
                  <a:lnTo>
                    <a:pt x="804" y="575"/>
                  </a:lnTo>
                  <a:lnTo>
                    <a:pt x="803" y="600"/>
                  </a:lnTo>
                  <a:lnTo>
                    <a:pt x="799" y="626"/>
                  </a:lnTo>
                  <a:lnTo>
                    <a:pt x="795" y="649"/>
                  </a:lnTo>
                  <a:lnTo>
                    <a:pt x="790" y="674"/>
                  </a:lnTo>
                  <a:lnTo>
                    <a:pt x="782" y="698"/>
                  </a:lnTo>
                  <a:lnTo>
                    <a:pt x="774" y="720"/>
                  </a:lnTo>
                  <a:lnTo>
                    <a:pt x="765" y="742"/>
                  </a:lnTo>
                  <a:lnTo>
                    <a:pt x="720" y="692"/>
                  </a:lnTo>
                  <a:lnTo>
                    <a:pt x="720" y="0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03574">
                <a:alpha val="509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29" name="Freeform 707"/>
            <p:cNvSpPr>
              <a:spLocks/>
            </p:cNvSpPr>
            <p:nvPr userDrawn="1"/>
          </p:nvSpPr>
          <p:spPr bwMode="auto">
            <a:xfrm>
              <a:off x="2424" y="4020"/>
              <a:ext cx="222" cy="448"/>
            </a:xfrm>
            <a:custGeom>
              <a:avLst/>
              <a:gdLst>
                <a:gd name="T0" fmla="*/ 0 w 58"/>
                <a:gd name="T1" fmla="*/ 0 h 114"/>
                <a:gd name="T2" fmla="*/ 222 w 58"/>
                <a:gd name="T3" fmla="*/ 244 h 114"/>
                <a:gd name="T4" fmla="*/ 165 w 58"/>
                <a:gd name="T5" fmla="*/ 299 h 114"/>
                <a:gd name="T6" fmla="*/ 111 w 58"/>
                <a:gd name="T7" fmla="*/ 350 h 114"/>
                <a:gd name="T8" fmla="*/ 57 w 58"/>
                <a:gd name="T9" fmla="*/ 405 h 114"/>
                <a:gd name="T10" fmla="*/ 0 w 58"/>
                <a:gd name="T11" fmla="*/ 448 h 114"/>
                <a:gd name="T12" fmla="*/ 0 w 58"/>
                <a:gd name="T13" fmla="*/ 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114">
                  <a:moveTo>
                    <a:pt x="0" y="0"/>
                  </a:moveTo>
                  <a:lnTo>
                    <a:pt x="58" y="62"/>
                  </a:lnTo>
                  <a:lnTo>
                    <a:pt x="43" y="76"/>
                  </a:lnTo>
                  <a:lnTo>
                    <a:pt x="29" y="89"/>
                  </a:lnTo>
                  <a:lnTo>
                    <a:pt x="15" y="103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30" name="Freeform 708"/>
            <p:cNvSpPr>
              <a:spLocks/>
            </p:cNvSpPr>
            <p:nvPr userDrawn="1"/>
          </p:nvSpPr>
          <p:spPr bwMode="auto">
            <a:xfrm>
              <a:off x="1043" y="2494"/>
              <a:ext cx="359" cy="2232"/>
            </a:xfrm>
            <a:custGeom>
              <a:avLst/>
              <a:gdLst>
                <a:gd name="T0" fmla="*/ 0 w 94"/>
                <a:gd name="T1" fmla="*/ 0 h 585"/>
                <a:gd name="T2" fmla="*/ 359 w 94"/>
                <a:gd name="T3" fmla="*/ 393 h 585"/>
                <a:gd name="T4" fmla="*/ 359 w 94"/>
                <a:gd name="T5" fmla="*/ 2232 h 585"/>
                <a:gd name="T6" fmla="*/ 264 w 94"/>
                <a:gd name="T7" fmla="*/ 2221 h 585"/>
                <a:gd name="T8" fmla="*/ 176 w 94"/>
                <a:gd name="T9" fmla="*/ 2201 h 585"/>
                <a:gd name="T10" fmla="*/ 92 w 94"/>
                <a:gd name="T11" fmla="*/ 2171 h 585"/>
                <a:gd name="T12" fmla="*/ 0 w 94"/>
                <a:gd name="T13" fmla="*/ 2140 h 585"/>
                <a:gd name="T14" fmla="*/ 0 w 94"/>
                <a:gd name="T15" fmla="*/ 0 h 5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4" h="585">
                  <a:moveTo>
                    <a:pt x="0" y="0"/>
                  </a:moveTo>
                  <a:lnTo>
                    <a:pt x="94" y="103"/>
                  </a:lnTo>
                  <a:lnTo>
                    <a:pt x="94" y="585"/>
                  </a:lnTo>
                  <a:lnTo>
                    <a:pt x="69" y="582"/>
                  </a:lnTo>
                  <a:lnTo>
                    <a:pt x="46" y="577"/>
                  </a:lnTo>
                  <a:lnTo>
                    <a:pt x="24" y="569"/>
                  </a:lnTo>
                  <a:lnTo>
                    <a:pt x="0" y="5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31" name="Freeform 709"/>
            <p:cNvSpPr>
              <a:spLocks/>
            </p:cNvSpPr>
            <p:nvPr userDrawn="1"/>
          </p:nvSpPr>
          <p:spPr bwMode="auto">
            <a:xfrm>
              <a:off x="1733" y="3260"/>
              <a:ext cx="359" cy="1474"/>
            </a:xfrm>
            <a:custGeom>
              <a:avLst/>
              <a:gdLst>
                <a:gd name="T0" fmla="*/ 359 w 94"/>
                <a:gd name="T1" fmla="*/ 1382 h 386"/>
                <a:gd name="T2" fmla="*/ 271 w 94"/>
                <a:gd name="T3" fmla="*/ 1413 h 386"/>
                <a:gd name="T4" fmla="*/ 229 w 94"/>
                <a:gd name="T5" fmla="*/ 1428 h 386"/>
                <a:gd name="T6" fmla="*/ 187 w 94"/>
                <a:gd name="T7" fmla="*/ 1443 h 386"/>
                <a:gd name="T8" fmla="*/ 95 w 94"/>
                <a:gd name="T9" fmla="*/ 1463 h 386"/>
                <a:gd name="T10" fmla="*/ 46 w 94"/>
                <a:gd name="T11" fmla="*/ 1470 h 386"/>
                <a:gd name="T12" fmla="*/ 0 w 94"/>
                <a:gd name="T13" fmla="*/ 1474 h 386"/>
                <a:gd name="T14" fmla="*/ 0 w 94"/>
                <a:gd name="T15" fmla="*/ 0 h 386"/>
                <a:gd name="T16" fmla="*/ 359 w 94"/>
                <a:gd name="T17" fmla="*/ 393 h 386"/>
                <a:gd name="T18" fmla="*/ 359 w 94"/>
                <a:gd name="T19" fmla="*/ 1382 h 3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" h="386">
                  <a:moveTo>
                    <a:pt x="94" y="362"/>
                  </a:moveTo>
                  <a:lnTo>
                    <a:pt x="71" y="370"/>
                  </a:lnTo>
                  <a:lnTo>
                    <a:pt x="60" y="374"/>
                  </a:lnTo>
                  <a:lnTo>
                    <a:pt x="49" y="378"/>
                  </a:lnTo>
                  <a:lnTo>
                    <a:pt x="25" y="383"/>
                  </a:lnTo>
                  <a:lnTo>
                    <a:pt x="12" y="385"/>
                  </a:lnTo>
                  <a:lnTo>
                    <a:pt x="0" y="386"/>
                  </a:lnTo>
                  <a:lnTo>
                    <a:pt x="0" y="0"/>
                  </a:lnTo>
                  <a:lnTo>
                    <a:pt x="94" y="103"/>
                  </a:lnTo>
                  <a:lnTo>
                    <a:pt x="94" y="362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32" name="Freeform 710"/>
            <p:cNvSpPr>
              <a:spLocks/>
            </p:cNvSpPr>
            <p:nvPr userDrawn="1"/>
          </p:nvSpPr>
          <p:spPr bwMode="auto">
            <a:xfrm>
              <a:off x="361" y="1739"/>
              <a:ext cx="352" cy="2718"/>
            </a:xfrm>
            <a:custGeom>
              <a:avLst/>
              <a:gdLst>
                <a:gd name="T0" fmla="*/ 0 w 92"/>
                <a:gd name="T1" fmla="*/ 0 h 711"/>
                <a:gd name="T2" fmla="*/ 352 w 92"/>
                <a:gd name="T3" fmla="*/ 394 h 711"/>
                <a:gd name="T4" fmla="*/ 352 w 92"/>
                <a:gd name="T5" fmla="*/ 2718 h 711"/>
                <a:gd name="T6" fmla="*/ 302 w 92"/>
                <a:gd name="T7" fmla="*/ 2684 h 711"/>
                <a:gd name="T8" fmla="*/ 253 w 92"/>
                <a:gd name="T9" fmla="*/ 2638 h 711"/>
                <a:gd name="T10" fmla="*/ 207 w 92"/>
                <a:gd name="T11" fmla="*/ 2599 h 711"/>
                <a:gd name="T12" fmla="*/ 165 w 92"/>
                <a:gd name="T13" fmla="*/ 2554 h 711"/>
                <a:gd name="T14" fmla="*/ 119 w 92"/>
                <a:gd name="T15" fmla="*/ 2504 h 711"/>
                <a:gd name="T16" fmla="*/ 80 w 92"/>
                <a:gd name="T17" fmla="*/ 2458 h 711"/>
                <a:gd name="T18" fmla="*/ 34 w 92"/>
                <a:gd name="T19" fmla="*/ 2405 h 711"/>
                <a:gd name="T20" fmla="*/ 0 w 92"/>
                <a:gd name="T21" fmla="*/ 2355 h 711"/>
                <a:gd name="T22" fmla="*/ 0 w 92"/>
                <a:gd name="T23" fmla="*/ 0 h 7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2" h="711">
                  <a:moveTo>
                    <a:pt x="0" y="0"/>
                  </a:moveTo>
                  <a:lnTo>
                    <a:pt x="92" y="103"/>
                  </a:lnTo>
                  <a:lnTo>
                    <a:pt x="92" y="711"/>
                  </a:lnTo>
                  <a:lnTo>
                    <a:pt x="79" y="702"/>
                  </a:lnTo>
                  <a:lnTo>
                    <a:pt x="66" y="690"/>
                  </a:lnTo>
                  <a:lnTo>
                    <a:pt x="54" y="680"/>
                  </a:lnTo>
                  <a:lnTo>
                    <a:pt x="43" y="668"/>
                  </a:lnTo>
                  <a:lnTo>
                    <a:pt x="31" y="655"/>
                  </a:lnTo>
                  <a:lnTo>
                    <a:pt x="21" y="643"/>
                  </a:lnTo>
                  <a:lnTo>
                    <a:pt x="9" y="629"/>
                  </a:lnTo>
                  <a:lnTo>
                    <a:pt x="0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33" name="Freeform 711"/>
            <p:cNvSpPr>
              <a:spLocks/>
            </p:cNvSpPr>
            <p:nvPr userDrawn="1"/>
          </p:nvSpPr>
          <p:spPr bwMode="auto">
            <a:xfrm>
              <a:off x="2426" y="945"/>
              <a:ext cx="350" cy="2643"/>
            </a:xfrm>
            <a:custGeom>
              <a:avLst/>
              <a:gdLst>
                <a:gd name="T0" fmla="*/ 350 w 93"/>
                <a:gd name="T1" fmla="*/ 2643 h 691"/>
                <a:gd name="T2" fmla="*/ 0 w 93"/>
                <a:gd name="T3" fmla="*/ 2249 h 691"/>
                <a:gd name="T4" fmla="*/ 0 w 93"/>
                <a:gd name="T5" fmla="*/ 0 h 691"/>
                <a:gd name="T6" fmla="*/ 350 w 93"/>
                <a:gd name="T7" fmla="*/ 0 h 691"/>
                <a:gd name="T8" fmla="*/ 350 w 93"/>
                <a:gd name="T9" fmla="*/ 2643 h 6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691">
                  <a:moveTo>
                    <a:pt x="93" y="691"/>
                  </a:moveTo>
                  <a:lnTo>
                    <a:pt x="0" y="588"/>
                  </a:lnTo>
                  <a:lnTo>
                    <a:pt x="0" y="0"/>
                  </a:lnTo>
                  <a:lnTo>
                    <a:pt x="93" y="0"/>
                  </a:lnTo>
                  <a:lnTo>
                    <a:pt x="93" y="691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34" name="Freeform 712"/>
            <p:cNvSpPr>
              <a:spLocks/>
            </p:cNvSpPr>
            <p:nvPr userDrawn="1"/>
          </p:nvSpPr>
          <p:spPr bwMode="auto">
            <a:xfrm>
              <a:off x="1733" y="945"/>
              <a:ext cx="357" cy="1883"/>
            </a:xfrm>
            <a:custGeom>
              <a:avLst/>
              <a:gdLst>
                <a:gd name="T0" fmla="*/ 357 w 93"/>
                <a:gd name="T1" fmla="*/ 1883 h 492"/>
                <a:gd name="T2" fmla="*/ 0 w 93"/>
                <a:gd name="T3" fmla="*/ 1489 h 492"/>
                <a:gd name="T4" fmla="*/ 0 w 93"/>
                <a:gd name="T5" fmla="*/ 0 h 492"/>
                <a:gd name="T6" fmla="*/ 357 w 93"/>
                <a:gd name="T7" fmla="*/ 0 h 492"/>
                <a:gd name="T8" fmla="*/ 357 w 93"/>
                <a:gd name="T9" fmla="*/ 1883 h 4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492">
                  <a:moveTo>
                    <a:pt x="93" y="492"/>
                  </a:moveTo>
                  <a:lnTo>
                    <a:pt x="0" y="389"/>
                  </a:lnTo>
                  <a:lnTo>
                    <a:pt x="0" y="0"/>
                  </a:lnTo>
                  <a:lnTo>
                    <a:pt x="93" y="0"/>
                  </a:lnTo>
                  <a:lnTo>
                    <a:pt x="93" y="492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35" name="Freeform 713"/>
            <p:cNvSpPr>
              <a:spLocks/>
            </p:cNvSpPr>
            <p:nvPr userDrawn="1"/>
          </p:nvSpPr>
          <p:spPr bwMode="auto">
            <a:xfrm>
              <a:off x="1045" y="945"/>
              <a:ext cx="357" cy="1115"/>
            </a:xfrm>
            <a:custGeom>
              <a:avLst/>
              <a:gdLst>
                <a:gd name="T0" fmla="*/ 357 w 358"/>
                <a:gd name="T1" fmla="*/ 1115 h 1115"/>
                <a:gd name="T2" fmla="*/ 0 w 358"/>
                <a:gd name="T3" fmla="*/ 720 h 1115"/>
                <a:gd name="T4" fmla="*/ 0 w 358"/>
                <a:gd name="T5" fmla="*/ 0 h 1115"/>
                <a:gd name="T6" fmla="*/ 357 w 358"/>
                <a:gd name="T7" fmla="*/ 0 h 1115"/>
                <a:gd name="T8" fmla="*/ 357 w 358"/>
                <a:gd name="T9" fmla="*/ 1115 h 1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8" h="1115">
                  <a:moveTo>
                    <a:pt x="358" y="1115"/>
                  </a:moveTo>
                  <a:lnTo>
                    <a:pt x="0" y="720"/>
                  </a:lnTo>
                  <a:lnTo>
                    <a:pt x="0" y="0"/>
                  </a:lnTo>
                  <a:lnTo>
                    <a:pt x="358" y="0"/>
                  </a:lnTo>
                  <a:lnTo>
                    <a:pt x="358" y="1115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36" name="Freeform 714"/>
            <p:cNvSpPr>
              <a:spLocks/>
            </p:cNvSpPr>
            <p:nvPr userDrawn="1"/>
          </p:nvSpPr>
          <p:spPr bwMode="auto">
            <a:xfrm>
              <a:off x="396" y="945"/>
              <a:ext cx="317" cy="352"/>
            </a:xfrm>
            <a:custGeom>
              <a:avLst/>
              <a:gdLst>
                <a:gd name="T0" fmla="*/ 317 w 83"/>
                <a:gd name="T1" fmla="*/ 0 h 93"/>
                <a:gd name="T2" fmla="*/ 317 w 83"/>
                <a:gd name="T3" fmla="*/ 352 h 93"/>
                <a:gd name="T4" fmla="*/ 0 w 83"/>
                <a:gd name="T5" fmla="*/ 0 h 93"/>
                <a:gd name="T6" fmla="*/ 317 w 83"/>
                <a:gd name="T7" fmla="*/ 0 h 9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3" h="93">
                  <a:moveTo>
                    <a:pt x="83" y="0"/>
                  </a:moveTo>
                  <a:lnTo>
                    <a:pt x="83" y="93"/>
                  </a:lnTo>
                  <a:lnTo>
                    <a:pt x="0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37" name="Freeform 715"/>
            <p:cNvSpPr>
              <a:spLocks/>
            </p:cNvSpPr>
            <p:nvPr userDrawn="1"/>
          </p:nvSpPr>
          <p:spPr bwMode="auto">
            <a:xfrm>
              <a:off x="35" y="945"/>
              <a:ext cx="2895" cy="3273"/>
            </a:xfrm>
            <a:custGeom>
              <a:avLst/>
              <a:gdLst>
                <a:gd name="T0" fmla="*/ 0 w 760"/>
                <a:gd name="T1" fmla="*/ 362 h 859"/>
                <a:gd name="T2" fmla="*/ 0 w 760"/>
                <a:gd name="T3" fmla="*/ 0 h 859"/>
                <a:gd name="T4" fmla="*/ 297 w 760"/>
                <a:gd name="T5" fmla="*/ 0 h 859"/>
                <a:gd name="T6" fmla="*/ 2895 w 760"/>
                <a:gd name="T7" fmla="*/ 2877 h 859"/>
                <a:gd name="T8" fmla="*/ 2842 w 760"/>
                <a:gd name="T9" fmla="*/ 2987 h 859"/>
                <a:gd name="T10" fmla="*/ 2811 w 760"/>
                <a:gd name="T11" fmla="*/ 3037 h 859"/>
                <a:gd name="T12" fmla="*/ 2781 w 760"/>
                <a:gd name="T13" fmla="*/ 3086 h 859"/>
                <a:gd name="T14" fmla="*/ 2746 w 760"/>
                <a:gd name="T15" fmla="*/ 3136 h 859"/>
                <a:gd name="T16" fmla="*/ 2712 w 760"/>
                <a:gd name="T17" fmla="*/ 3185 h 859"/>
                <a:gd name="T18" fmla="*/ 2678 w 760"/>
                <a:gd name="T19" fmla="*/ 3227 h 859"/>
                <a:gd name="T20" fmla="*/ 2636 w 760"/>
                <a:gd name="T21" fmla="*/ 3273 h 859"/>
                <a:gd name="T22" fmla="*/ 0 w 760"/>
                <a:gd name="T23" fmla="*/ 362 h 8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60" h="859">
                  <a:moveTo>
                    <a:pt x="0" y="95"/>
                  </a:moveTo>
                  <a:lnTo>
                    <a:pt x="0" y="0"/>
                  </a:lnTo>
                  <a:lnTo>
                    <a:pt x="78" y="0"/>
                  </a:lnTo>
                  <a:lnTo>
                    <a:pt x="760" y="755"/>
                  </a:lnTo>
                  <a:lnTo>
                    <a:pt x="746" y="784"/>
                  </a:lnTo>
                  <a:lnTo>
                    <a:pt x="738" y="797"/>
                  </a:lnTo>
                  <a:lnTo>
                    <a:pt x="730" y="810"/>
                  </a:lnTo>
                  <a:lnTo>
                    <a:pt x="721" y="823"/>
                  </a:lnTo>
                  <a:lnTo>
                    <a:pt x="712" y="836"/>
                  </a:lnTo>
                  <a:lnTo>
                    <a:pt x="703" y="847"/>
                  </a:lnTo>
                  <a:lnTo>
                    <a:pt x="692" y="85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3574">
                <a:alpha val="509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  <p:sp>
          <p:nvSpPr>
            <p:cNvPr id="13338" name="Freeform 716"/>
            <p:cNvSpPr>
              <a:spLocks noEditPoints="1"/>
            </p:cNvSpPr>
            <p:nvPr userDrawn="1"/>
          </p:nvSpPr>
          <p:spPr bwMode="auto">
            <a:xfrm>
              <a:off x="-12" y="901"/>
              <a:ext cx="3163" cy="3898"/>
            </a:xfrm>
            <a:custGeom>
              <a:avLst/>
              <a:gdLst>
                <a:gd name="T0" fmla="*/ 3163 w 829"/>
                <a:gd name="T1" fmla="*/ 0 h 1019"/>
                <a:gd name="T2" fmla="*/ 3159 w 829"/>
                <a:gd name="T3" fmla="*/ 2326 h 1019"/>
                <a:gd name="T4" fmla="*/ 3113 w 829"/>
                <a:gd name="T5" fmla="*/ 2586 h 1019"/>
                <a:gd name="T6" fmla="*/ 3041 w 829"/>
                <a:gd name="T7" fmla="*/ 2831 h 1019"/>
                <a:gd name="T8" fmla="*/ 2934 w 829"/>
                <a:gd name="T9" fmla="*/ 3056 h 1019"/>
                <a:gd name="T10" fmla="*/ 2850 w 829"/>
                <a:gd name="T11" fmla="*/ 3198 h 1019"/>
                <a:gd name="T12" fmla="*/ 2701 w 829"/>
                <a:gd name="T13" fmla="*/ 3385 h 1019"/>
                <a:gd name="T14" fmla="*/ 2530 w 829"/>
                <a:gd name="T15" fmla="*/ 3550 h 1019"/>
                <a:gd name="T16" fmla="*/ 2404 w 829"/>
                <a:gd name="T17" fmla="*/ 3646 h 1019"/>
                <a:gd name="T18" fmla="*/ 2202 w 829"/>
                <a:gd name="T19" fmla="*/ 3760 h 1019"/>
                <a:gd name="T20" fmla="*/ 1976 w 829"/>
                <a:gd name="T21" fmla="*/ 3844 h 1019"/>
                <a:gd name="T22" fmla="*/ 1782 w 829"/>
                <a:gd name="T23" fmla="*/ 3887 h 1019"/>
                <a:gd name="T24" fmla="*/ 1583 w 829"/>
                <a:gd name="T25" fmla="*/ 3898 h 1019"/>
                <a:gd name="T26" fmla="*/ 1343 w 829"/>
                <a:gd name="T27" fmla="*/ 3879 h 1019"/>
                <a:gd name="T28" fmla="*/ 1114 w 829"/>
                <a:gd name="T29" fmla="*/ 3821 h 1019"/>
                <a:gd name="T30" fmla="*/ 893 w 829"/>
                <a:gd name="T31" fmla="*/ 3726 h 1019"/>
                <a:gd name="T32" fmla="*/ 694 w 829"/>
                <a:gd name="T33" fmla="*/ 3600 h 1019"/>
                <a:gd name="T34" fmla="*/ 519 w 829"/>
                <a:gd name="T35" fmla="*/ 3447 h 1019"/>
                <a:gd name="T36" fmla="*/ 408 w 829"/>
                <a:gd name="T37" fmla="*/ 3328 h 1019"/>
                <a:gd name="T38" fmla="*/ 267 w 829"/>
                <a:gd name="T39" fmla="*/ 3129 h 1019"/>
                <a:gd name="T40" fmla="*/ 156 w 829"/>
                <a:gd name="T41" fmla="*/ 2907 h 1019"/>
                <a:gd name="T42" fmla="*/ 69 w 829"/>
                <a:gd name="T43" fmla="*/ 2670 h 1019"/>
                <a:gd name="T44" fmla="*/ 15 w 829"/>
                <a:gd name="T45" fmla="*/ 2414 h 1019"/>
                <a:gd name="T46" fmla="*/ 0 w 829"/>
                <a:gd name="T47" fmla="*/ 2146 h 1019"/>
                <a:gd name="T48" fmla="*/ 2999 w 829"/>
                <a:gd name="T49" fmla="*/ 2800 h 1019"/>
                <a:gd name="T50" fmla="*/ 3060 w 829"/>
                <a:gd name="T51" fmla="*/ 2624 h 1019"/>
                <a:gd name="T52" fmla="*/ 3110 w 829"/>
                <a:gd name="T53" fmla="*/ 2341 h 1019"/>
                <a:gd name="T54" fmla="*/ 3121 w 829"/>
                <a:gd name="T55" fmla="*/ 46 h 1019"/>
                <a:gd name="T56" fmla="*/ 46 w 829"/>
                <a:gd name="T57" fmla="*/ 482 h 1019"/>
                <a:gd name="T58" fmla="*/ 53 w 829"/>
                <a:gd name="T59" fmla="*/ 2322 h 1019"/>
                <a:gd name="T60" fmla="*/ 95 w 829"/>
                <a:gd name="T61" fmla="*/ 2574 h 1019"/>
                <a:gd name="T62" fmla="*/ 168 w 829"/>
                <a:gd name="T63" fmla="*/ 2815 h 1019"/>
                <a:gd name="T64" fmla="*/ 267 w 829"/>
                <a:gd name="T65" fmla="*/ 3033 h 1019"/>
                <a:gd name="T66" fmla="*/ 397 w 829"/>
                <a:gd name="T67" fmla="*/ 3232 h 1019"/>
                <a:gd name="T68" fmla="*/ 523 w 829"/>
                <a:gd name="T69" fmla="*/ 3382 h 1019"/>
                <a:gd name="T70" fmla="*/ 668 w 829"/>
                <a:gd name="T71" fmla="*/ 3515 h 1019"/>
                <a:gd name="T72" fmla="*/ 851 w 829"/>
                <a:gd name="T73" fmla="*/ 3646 h 1019"/>
                <a:gd name="T74" fmla="*/ 984 w 829"/>
                <a:gd name="T75" fmla="*/ 3722 h 1019"/>
                <a:gd name="T76" fmla="*/ 1129 w 829"/>
                <a:gd name="T77" fmla="*/ 3776 h 1019"/>
                <a:gd name="T78" fmla="*/ 1271 w 829"/>
                <a:gd name="T79" fmla="*/ 3821 h 1019"/>
                <a:gd name="T80" fmla="*/ 1427 w 829"/>
                <a:gd name="T81" fmla="*/ 3844 h 1019"/>
                <a:gd name="T82" fmla="*/ 1660 w 829"/>
                <a:gd name="T83" fmla="*/ 3848 h 1019"/>
                <a:gd name="T84" fmla="*/ 1889 w 829"/>
                <a:gd name="T85" fmla="*/ 3821 h 1019"/>
                <a:gd name="T86" fmla="*/ 2102 w 829"/>
                <a:gd name="T87" fmla="*/ 3749 h 1019"/>
                <a:gd name="T88" fmla="*/ 2240 w 829"/>
                <a:gd name="T89" fmla="*/ 3691 h 1019"/>
                <a:gd name="T90" fmla="*/ 2430 w 829"/>
                <a:gd name="T91" fmla="*/ 3573 h 1019"/>
                <a:gd name="T92" fmla="*/ 2602 w 829"/>
                <a:gd name="T93" fmla="*/ 3420 h 1019"/>
                <a:gd name="T94" fmla="*/ 2686 w 829"/>
                <a:gd name="T95" fmla="*/ 3332 h 1019"/>
                <a:gd name="T96" fmla="*/ 2797 w 829"/>
                <a:gd name="T97" fmla="*/ 3194 h 1019"/>
                <a:gd name="T98" fmla="*/ 2923 w 829"/>
                <a:gd name="T99" fmla="*/ 2988 h 1019"/>
                <a:gd name="T100" fmla="*/ 46 w 829"/>
                <a:gd name="T101" fmla="*/ 46 h 10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829" h="1019">
                  <a:moveTo>
                    <a:pt x="0" y="561"/>
                  </a:moveTo>
                  <a:lnTo>
                    <a:pt x="0" y="0"/>
                  </a:lnTo>
                  <a:lnTo>
                    <a:pt x="829" y="0"/>
                  </a:lnTo>
                  <a:lnTo>
                    <a:pt x="829" y="561"/>
                  </a:lnTo>
                  <a:lnTo>
                    <a:pt x="829" y="585"/>
                  </a:lnTo>
                  <a:lnTo>
                    <a:pt x="828" y="608"/>
                  </a:lnTo>
                  <a:lnTo>
                    <a:pt x="825" y="631"/>
                  </a:lnTo>
                  <a:lnTo>
                    <a:pt x="822" y="654"/>
                  </a:lnTo>
                  <a:lnTo>
                    <a:pt x="816" y="676"/>
                  </a:lnTo>
                  <a:lnTo>
                    <a:pt x="811" y="698"/>
                  </a:lnTo>
                  <a:lnTo>
                    <a:pt x="805" y="719"/>
                  </a:lnTo>
                  <a:lnTo>
                    <a:pt x="797" y="740"/>
                  </a:lnTo>
                  <a:lnTo>
                    <a:pt x="789" y="760"/>
                  </a:lnTo>
                  <a:lnTo>
                    <a:pt x="780" y="780"/>
                  </a:lnTo>
                  <a:lnTo>
                    <a:pt x="769" y="799"/>
                  </a:lnTo>
                  <a:lnTo>
                    <a:pt x="759" y="818"/>
                  </a:lnTo>
                  <a:lnTo>
                    <a:pt x="754" y="827"/>
                  </a:lnTo>
                  <a:lnTo>
                    <a:pt x="747" y="836"/>
                  </a:lnTo>
                  <a:lnTo>
                    <a:pt x="736" y="853"/>
                  </a:lnTo>
                  <a:lnTo>
                    <a:pt x="723" y="870"/>
                  </a:lnTo>
                  <a:lnTo>
                    <a:pt x="708" y="885"/>
                  </a:lnTo>
                  <a:lnTo>
                    <a:pt x="694" y="901"/>
                  </a:lnTo>
                  <a:lnTo>
                    <a:pt x="678" y="915"/>
                  </a:lnTo>
                  <a:lnTo>
                    <a:pt x="663" y="928"/>
                  </a:lnTo>
                  <a:lnTo>
                    <a:pt x="655" y="935"/>
                  </a:lnTo>
                  <a:lnTo>
                    <a:pt x="647" y="941"/>
                  </a:lnTo>
                  <a:lnTo>
                    <a:pt x="630" y="953"/>
                  </a:lnTo>
                  <a:lnTo>
                    <a:pt x="613" y="965"/>
                  </a:lnTo>
                  <a:lnTo>
                    <a:pt x="595" y="974"/>
                  </a:lnTo>
                  <a:lnTo>
                    <a:pt x="577" y="983"/>
                  </a:lnTo>
                  <a:lnTo>
                    <a:pt x="557" y="992"/>
                  </a:lnTo>
                  <a:lnTo>
                    <a:pt x="538" y="999"/>
                  </a:lnTo>
                  <a:lnTo>
                    <a:pt x="518" y="1005"/>
                  </a:lnTo>
                  <a:lnTo>
                    <a:pt x="499" y="1010"/>
                  </a:lnTo>
                  <a:lnTo>
                    <a:pt x="478" y="1014"/>
                  </a:lnTo>
                  <a:lnTo>
                    <a:pt x="467" y="1016"/>
                  </a:lnTo>
                  <a:lnTo>
                    <a:pt x="457" y="1017"/>
                  </a:lnTo>
                  <a:lnTo>
                    <a:pt x="436" y="1019"/>
                  </a:lnTo>
                  <a:lnTo>
                    <a:pt x="415" y="1019"/>
                  </a:lnTo>
                  <a:lnTo>
                    <a:pt x="393" y="1019"/>
                  </a:lnTo>
                  <a:lnTo>
                    <a:pt x="372" y="1017"/>
                  </a:lnTo>
                  <a:lnTo>
                    <a:pt x="352" y="1014"/>
                  </a:lnTo>
                  <a:lnTo>
                    <a:pt x="331" y="1010"/>
                  </a:lnTo>
                  <a:lnTo>
                    <a:pt x="311" y="1005"/>
                  </a:lnTo>
                  <a:lnTo>
                    <a:pt x="292" y="999"/>
                  </a:lnTo>
                  <a:lnTo>
                    <a:pt x="272" y="992"/>
                  </a:lnTo>
                  <a:lnTo>
                    <a:pt x="253" y="983"/>
                  </a:lnTo>
                  <a:lnTo>
                    <a:pt x="234" y="974"/>
                  </a:lnTo>
                  <a:lnTo>
                    <a:pt x="218" y="965"/>
                  </a:lnTo>
                  <a:lnTo>
                    <a:pt x="199" y="953"/>
                  </a:lnTo>
                  <a:lnTo>
                    <a:pt x="182" y="941"/>
                  </a:lnTo>
                  <a:lnTo>
                    <a:pt x="167" y="928"/>
                  </a:lnTo>
                  <a:lnTo>
                    <a:pt x="151" y="915"/>
                  </a:lnTo>
                  <a:lnTo>
                    <a:pt x="136" y="901"/>
                  </a:lnTo>
                  <a:lnTo>
                    <a:pt x="121" y="885"/>
                  </a:lnTo>
                  <a:lnTo>
                    <a:pt x="115" y="878"/>
                  </a:lnTo>
                  <a:lnTo>
                    <a:pt x="107" y="870"/>
                  </a:lnTo>
                  <a:lnTo>
                    <a:pt x="94" y="853"/>
                  </a:lnTo>
                  <a:lnTo>
                    <a:pt x="82" y="836"/>
                  </a:lnTo>
                  <a:lnTo>
                    <a:pt x="70" y="818"/>
                  </a:lnTo>
                  <a:lnTo>
                    <a:pt x="60" y="799"/>
                  </a:lnTo>
                  <a:lnTo>
                    <a:pt x="50" y="780"/>
                  </a:lnTo>
                  <a:lnTo>
                    <a:pt x="41" y="760"/>
                  </a:lnTo>
                  <a:lnTo>
                    <a:pt x="33" y="740"/>
                  </a:lnTo>
                  <a:lnTo>
                    <a:pt x="25" y="719"/>
                  </a:lnTo>
                  <a:lnTo>
                    <a:pt x="18" y="698"/>
                  </a:lnTo>
                  <a:lnTo>
                    <a:pt x="13" y="676"/>
                  </a:lnTo>
                  <a:lnTo>
                    <a:pt x="8" y="654"/>
                  </a:lnTo>
                  <a:lnTo>
                    <a:pt x="4" y="631"/>
                  </a:lnTo>
                  <a:lnTo>
                    <a:pt x="1" y="608"/>
                  </a:lnTo>
                  <a:lnTo>
                    <a:pt x="0" y="585"/>
                  </a:lnTo>
                  <a:lnTo>
                    <a:pt x="0" y="561"/>
                  </a:lnTo>
                  <a:close/>
                  <a:moveTo>
                    <a:pt x="107" y="12"/>
                  </a:moveTo>
                  <a:lnTo>
                    <a:pt x="777" y="754"/>
                  </a:lnTo>
                  <a:lnTo>
                    <a:pt x="786" y="732"/>
                  </a:lnTo>
                  <a:lnTo>
                    <a:pt x="792" y="721"/>
                  </a:lnTo>
                  <a:lnTo>
                    <a:pt x="794" y="710"/>
                  </a:lnTo>
                  <a:lnTo>
                    <a:pt x="802" y="686"/>
                  </a:lnTo>
                  <a:lnTo>
                    <a:pt x="807" y="661"/>
                  </a:lnTo>
                  <a:lnTo>
                    <a:pt x="811" y="638"/>
                  </a:lnTo>
                  <a:lnTo>
                    <a:pt x="815" y="612"/>
                  </a:lnTo>
                  <a:lnTo>
                    <a:pt x="816" y="587"/>
                  </a:lnTo>
                  <a:lnTo>
                    <a:pt x="818" y="561"/>
                  </a:lnTo>
                  <a:lnTo>
                    <a:pt x="818" y="12"/>
                  </a:lnTo>
                  <a:lnTo>
                    <a:pt x="107" y="12"/>
                  </a:lnTo>
                  <a:close/>
                  <a:moveTo>
                    <a:pt x="697" y="880"/>
                  </a:moveTo>
                  <a:lnTo>
                    <a:pt x="12" y="126"/>
                  </a:lnTo>
                  <a:lnTo>
                    <a:pt x="12" y="561"/>
                  </a:lnTo>
                  <a:lnTo>
                    <a:pt x="13" y="585"/>
                  </a:lnTo>
                  <a:lnTo>
                    <a:pt x="14" y="607"/>
                  </a:lnTo>
                  <a:lnTo>
                    <a:pt x="17" y="629"/>
                  </a:lnTo>
                  <a:lnTo>
                    <a:pt x="20" y="651"/>
                  </a:lnTo>
                  <a:lnTo>
                    <a:pt x="25" y="673"/>
                  </a:lnTo>
                  <a:lnTo>
                    <a:pt x="30" y="694"/>
                  </a:lnTo>
                  <a:lnTo>
                    <a:pt x="37" y="715"/>
                  </a:lnTo>
                  <a:lnTo>
                    <a:pt x="44" y="736"/>
                  </a:lnTo>
                  <a:lnTo>
                    <a:pt x="52" y="755"/>
                  </a:lnTo>
                  <a:lnTo>
                    <a:pt x="61" y="775"/>
                  </a:lnTo>
                  <a:lnTo>
                    <a:pt x="70" y="793"/>
                  </a:lnTo>
                  <a:lnTo>
                    <a:pt x="81" y="811"/>
                  </a:lnTo>
                  <a:lnTo>
                    <a:pt x="93" y="828"/>
                  </a:lnTo>
                  <a:lnTo>
                    <a:pt x="104" y="845"/>
                  </a:lnTo>
                  <a:lnTo>
                    <a:pt x="117" y="862"/>
                  </a:lnTo>
                  <a:lnTo>
                    <a:pt x="130" y="878"/>
                  </a:lnTo>
                  <a:lnTo>
                    <a:pt x="137" y="884"/>
                  </a:lnTo>
                  <a:lnTo>
                    <a:pt x="145" y="892"/>
                  </a:lnTo>
                  <a:lnTo>
                    <a:pt x="159" y="906"/>
                  </a:lnTo>
                  <a:lnTo>
                    <a:pt x="175" y="919"/>
                  </a:lnTo>
                  <a:lnTo>
                    <a:pt x="190" y="931"/>
                  </a:lnTo>
                  <a:lnTo>
                    <a:pt x="206" y="943"/>
                  </a:lnTo>
                  <a:lnTo>
                    <a:pt x="223" y="953"/>
                  </a:lnTo>
                  <a:lnTo>
                    <a:pt x="241" y="963"/>
                  </a:lnTo>
                  <a:lnTo>
                    <a:pt x="250" y="967"/>
                  </a:lnTo>
                  <a:lnTo>
                    <a:pt x="258" y="973"/>
                  </a:lnTo>
                  <a:lnTo>
                    <a:pt x="267" y="977"/>
                  </a:lnTo>
                  <a:lnTo>
                    <a:pt x="277" y="980"/>
                  </a:lnTo>
                  <a:lnTo>
                    <a:pt x="296" y="987"/>
                  </a:lnTo>
                  <a:lnTo>
                    <a:pt x="305" y="991"/>
                  </a:lnTo>
                  <a:lnTo>
                    <a:pt x="314" y="993"/>
                  </a:lnTo>
                  <a:lnTo>
                    <a:pt x="333" y="999"/>
                  </a:lnTo>
                  <a:lnTo>
                    <a:pt x="344" y="1000"/>
                  </a:lnTo>
                  <a:lnTo>
                    <a:pt x="354" y="1003"/>
                  </a:lnTo>
                  <a:lnTo>
                    <a:pt x="374" y="1005"/>
                  </a:lnTo>
                  <a:lnTo>
                    <a:pt x="395" y="1006"/>
                  </a:lnTo>
                  <a:lnTo>
                    <a:pt x="415" y="1006"/>
                  </a:lnTo>
                  <a:lnTo>
                    <a:pt x="435" y="1006"/>
                  </a:lnTo>
                  <a:lnTo>
                    <a:pt x="456" y="1005"/>
                  </a:lnTo>
                  <a:lnTo>
                    <a:pt x="475" y="1003"/>
                  </a:lnTo>
                  <a:lnTo>
                    <a:pt x="495" y="999"/>
                  </a:lnTo>
                  <a:lnTo>
                    <a:pt x="513" y="993"/>
                  </a:lnTo>
                  <a:lnTo>
                    <a:pt x="533" y="988"/>
                  </a:lnTo>
                  <a:lnTo>
                    <a:pt x="551" y="980"/>
                  </a:lnTo>
                  <a:lnTo>
                    <a:pt x="560" y="977"/>
                  </a:lnTo>
                  <a:lnTo>
                    <a:pt x="569" y="973"/>
                  </a:lnTo>
                  <a:lnTo>
                    <a:pt x="587" y="965"/>
                  </a:lnTo>
                  <a:lnTo>
                    <a:pt x="604" y="954"/>
                  </a:lnTo>
                  <a:lnTo>
                    <a:pt x="621" y="944"/>
                  </a:lnTo>
                  <a:lnTo>
                    <a:pt x="637" y="934"/>
                  </a:lnTo>
                  <a:lnTo>
                    <a:pt x="652" y="922"/>
                  </a:lnTo>
                  <a:lnTo>
                    <a:pt x="668" y="909"/>
                  </a:lnTo>
                  <a:lnTo>
                    <a:pt x="682" y="894"/>
                  </a:lnTo>
                  <a:lnTo>
                    <a:pt x="697" y="880"/>
                  </a:lnTo>
                  <a:close/>
                  <a:moveTo>
                    <a:pt x="12" y="107"/>
                  </a:moveTo>
                  <a:lnTo>
                    <a:pt x="704" y="871"/>
                  </a:lnTo>
                  <a:lnTo>
                    <a:pt x="715" y="859"/>
                  </a:lnTo>
                  <a:lnTo>
                    <a:pt x="724" y="848"/>
                  </a:lnTo>
                  <a:lnTo>
                    <a:pt x="733" y="835"/>
                  </a:lnTo>
                  <a:lnTo>
                    <a:pt x="742" y="822"/>
                  </a:lnTo>
                  <a:lnTo>
                    <a:pt x="758" y="796"/>
                  </a:lnTo>
                  <a:lnTo>
                    <a:pt x="766" y="781"/>
                  </a:lnTo>
                  <a:lnTo>
                    <a:pt x="772" y="767"/>
                  </a:lnTo>
                  <a:lnTo>
                    <a:pt x="90" y="12"/>
                  </a:lnTo>
                  <a:lnTo>
                    <a:pt x="12" y="12"/>
                  </a:lnTo>
                  <a:lnTo>
                    <a:pt x="12" y="107"/>
                  </a:lnTo>
                  <a:close/>
                </a:path>
              </a:pathLst>
            </a:custGeom>
            <a:solidFill>
              <a:srgbClr val="003574">
                <a:alpha val="7843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latin typeface="Arial" pitchFamily="-106" charset="0"/>
                <a:cs typeface="ＭＳ Ｐゴシック" pitchFamily="-106" charset="-128"/>
              </a:endParaRPr>
            </a:p>
          </p:txBody>
        </p:sp>
      </p:grpSp>
      <p:sp>
        <p:nvSpPr>
          <p:cNvPr id="13316" name="Rectangle 702"/>
          <p:cNvSpPr>
            <a:spLocks noChangeArrowheads="1"/>
          </p:cNvSpPr>
          <p:nvPr userDrawn="1"/>
        </p:nvSpPr>
        <p:spPr bwMode="auto">
          <a:xfrm rot="10800000" flipV="1">
            <a:off x="0" y="6381750"/>
            <a:ext cx="9144000" cy="74613"/>
          </a:xfrm>
          <a:prstGeom prst="rect">
            <a:avLst/>
          </a:prstGeom>
          <a:solidFill>
            <a:srgbClr val="9EC9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ca-ES">
              <a:latin typeface="Arial" pitchFamily="-106" charset="0"/>
              <a:cs typeface="ＭＳ Ｐゴシック" pitchFamily="-106" charset="-128"/>
            </a:endParaRPr>
          </a:p>
        </p:txBody>
      </p:sp>
      <p:sp>
        <p:nvSpPr>
          <p:cNvPr id="13317" name="Rectangle 503"/>
          <p:cNvSpPr>
            <a:spLocks noChangeArrowheads="1"/>
          </p:cNvSpPr>
          <p:nvPr userDrawn="1"/>
        </p:nvSpPr>
        <p:spPr bwMode="auto">
          <a:xfrm>
            <a:off x="0" y="908050"/>
            <a:ext cx="9144000" cy="490538"/>
          </a:xfrm>
          <a:prstGeom prst="rect">
            <a:avLst/>
          </a:prstGeom>
          <a:solidFill>
            <a:srgbClr val="9494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ca-ES" sz="1800">
              <a:latin typeface="Arial" pitchFamily="-106" charset="0"/>
              <a:cs typeface="ＭＳ Ｐゴシック" pitchFamily="-106" charset="-128"/>
            </a:endParaRPr>
          </a:p>
        </p:txBody>
      </p:sp>
      <p:sp>
        <p:nvSpPr>
          <p:cNvPr id="205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52413" y="908050"/>
            <a:ext cx="870585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126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Feu</a:t>
            </a:r>
            <a:r>
              <a:rPr lang="es-ES" dirty="0" smtClean="0"/>
              <a:t> clic per </a:t>
            </a:r>
            <a:r>
              <a:rPr lang="es-ES" dirty="0" err="1" smtClean="0"/>
              <a:t>canviar</a:t>
            </a:r>
            <a:r>
              <a:rPr lang="es-ES" dirty="0" smtClean="0"/>
              <a:t> el estil del </a:t>
            </a:r>
            <a:r>
              <a:rPr lang="es-ES" dirty="0" err="1" smtClean="0"/>
              <a:t>títol</a:t>
            </a:r>
            <a:r>
              <a:rPr lang="es-ES" dirty="0" smtClean="0"/>
              <a:t>	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9A90684-5A45-4593-95A6-40A0FEE37C38}" type="datetime1">
              <a:rPr lang="es-ES"/>
              <a:pPr>
                <a:defRPr/>
              </a:pPr>
              <a:t>18/03/2014</a:t>
            </a:fld>
            <a:endParaRPr lang="es-E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24625"/>
            <a:ext cx="2895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pitchFamily="-106" charset="0"/>
                <a:cs typeface="ＭＳ Ｐゴシック" pitchFamily="-106" charset="-128"/>
              </a:defRPr>
            </a:lvl1pPr>
          </a:lstStyle>
          <a:p>
            <a:pPr>
              <a:defRPr/>
            </a:pPr>
            <a:r>
              <a:rPr lang="es-ES"/>
              <a:t>Curabitur volutpat libero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4625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s-ES"/>
              <a:t>Pàgina </a:t>
            </a:r>
            <a:fld id="{66EFF1D8-62F7-403A-8033-22E04582F90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3322" name="Rectangle 10"/>
          <p:cNvSpPr>
            <a:spLocks noChangeArrowheads="1"/>
          </p:cNvSpPr>
          <p:nvPr userDrawn="1"/>
        </p:nvSpPr>
        <p:spPr bwMode="auto">
          <a:xfrm>
            <a:off x="1785918" y="255588"/>
            <a:ext cx="6958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da-DK" sz="1600" b="1" dirty="0">
                <a:solidFill>
                  <a:srgbClr val="6B6B6B"/>
                </a:solidFill>
                <a:latin typeface="Verdana" pitchFamily="34" charset="0"/>
              </a:rPr>
              <a:t>APLICACIÓN </a:t>
            </a:r>
            <a:r>
              <a:rPr lang="da-DK" sz="1600" b="1" dirty="0" smtClean="0">
                <a:solidFill>
                  <a:srgbClr val="6B6B6B"/>
                </a:solidFill>
                <a:latin typeface="Verdana" pitchFamily="34" charset="0"/>
              </a:rPr>
              <a:t>REAL DECRETO </a:t>
            </a:r>
            <a:r>
              <a:rPr lang="da-DK" sz="1600" b="1" dirty="0">
                <a:solidFill>
                  <a:srgbClr val="6B6B6B"/>
                </a:solidFill>
                <a:latin typeface="Verdana" pitchFamily="34" charset="0"/>
              </a:rPr>
              <a:t>742/2013 Y </a:t>
            </a:r>
            <a:r>
              <a:rPr lang="da-DK" sz="1600" b="1" dirty="0" smtClean="0">
                <a:solidFill>
                  <a:srgbClr val="6B6B6B"/>
                </a:solidFill>
                <a:latin typeface="Verdana" pitchFamily="34" charset="0"/>
              </a:rPr>
              <a:t>DECRETO </a:t>
            </a:r>
            <a:r>
              <a:rPr lang="da-DK" sz="1600" b="1" dirty="0">
                <a:solidFill>
                  <a:srgbClr val="6B6B6B"/>
                </a:solidFill>
                <a:latin typeface="Verdana" pitchFamily="34" charset="0"/>
              </a:rPr>
              <a:t>53/1995</a:t>
            </a:r>
            <a:endParaRPr lang="es-ES" sz="1600" b="1" dirty="0">
              <a:solidFill>
                <a:srgbClr val="6B6B6B"/>
              </a:solidFill>
              <a:latin typeface="Verdana" pitchFamily="34" charset="0"/>
            </a:endParaRPr>
          </a:p>
        </p:txBody>
      </p:sp>
      <p:sp>
        <p:nvSpPr>
          <p:cNvPr id="2059" name="Rectangle 5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588" y="1597025"/>
            <a:ext cx="8709025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3"/>
            <a:r>
              <a:rPr lang="es-ES" smtClean="0"/>
              <a:t>Cuarto nivelTercer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3324" name="Line 699"/>
          <p:cNvSpPr>
            <a:spLocks noChangeShapeType="1"/>
          </p:cNvSpPr>
          <p:nvPr userDrawn="1"/>
        </p:nvSpPr>
        <p:spPr bwMode="auto">
          <a:xfrm>
            <a:off x="1857375" y="106363"/>
            <a:ext cx="0" cy="720725"/>
          </a:xfrm>
          <a:prstGeom prst="line">
            <a:avLst/>
          </a:prstGeom>
          <a:noFill/>
          <a:ln w="9525">
            <a:solidFill>
              <a:srgbClr val="949494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S_tradnl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061" name="27 Imagen" descr="Justifica color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55588" y="165100"/>
            <a:ext cx="13604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  <a:ea typeface="ＭＳ Ｐゴシック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  <a:ea typeface="ＭＳ Ｐゴシック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  <a:ea typeface="ＭＳ Ｐゴシック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  <a:ea typeface="ＭＳ Ｐゴシック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  <a:ea typeface="ＭＳ Ｐゴシック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9pPr>
    </p:titleStyle>
    <p:bodyStyle>
      <a:lvl1pPr marL="180975" indent="-180975" algn="l" rtl="0" eaLnBrk="0" fontAlgn="base" hangingPunct="0">
        <a:lnSpc>
          <a:spcPct val="120000"/>
        </a:lnSpc>
        <a:spcBef>
          <a:spcPct val="30000"/>
        </a:spcBef>
        <a:spcAft>
          <a:spcPct val="10000"/>
        </a:spcAft>
        <a:buClr>
          <a:schemeClr val="bg1"/>
        </a:buClr>
        <a:buFont typeface="Wingdings" pitchFamily="-106" charset="2"/>
        <a:buChar char="q"/>
        <a:defRPr sz="2800" b="1">
          <a:solidFill>
            <a:schemeClr val="bg1"/>
          </a:solidFill>
          <a:latin typeface="Verdana" pitchFamily="34" charset="0"/>
          <a:ea typeface="ＭＳ Ｐゴシック" charset="0"/>
          <a:cs typeface="Verdana" pitchFamily="34" charset="0"/>
        </a:defRPr>
      </a:lvl1pPr>
      <a:lvl2pPr marL="541338" indent="-180975" algn="l" rtl="0" eaLnBrk="0" fontAlgn="base" hangingPunct="0">
        <a:lnSpc>
          <a:spcPct val="120000"/>
        </a:lnSpc>
        <a:spcBef>
          <a:spcPct val="30000"/>
        </a:spcBef>
        <a:spcAft>
          <a:spcPct val="10000"/>
        </a:spcAft>
        <a:buClr>
          <a:schemeClr val="bg1"/>
        </a:buClr>
        <a:buFont typeface="Wingdings" pitchFamily="-106" charset="2"/>
        <a:buChar char="Ø"/>
        <a:defRPr sz="2400" b="1">
          <a:solidFill>
            <a:schemeClr val="bg1"/>
          </a:solidFill>
          <a:latin typeface="Verdana" pitchFamily="34" charset="0"/>
          <a:ea typeface="ＭＳ Ｐゴシック" charset="-128"/>
        </a:defRPr>
      </a:lvl2pPr>
      <a:lvl3pPr marL="895350" indent="-174625" algn="l" rtl="0" eaLnBrk="0" fontAlgn="base" hangingPunct="0">
        <a:lnSpc>
          <a:spcPct val="120000"/>
        </a:lnSpc>
        <a:spcBef>
          <a:spcPct val="30000"/>
        </a:spcBef>
        <a:spcAft>
          <a:spcPct val="10000"/>
        </a:spcAft>
        <a:buFont typeface="Wingdings" pitchFamily="-106" charset="2"/>
        <a:buChar char="§"/>
        <a:defRPr sz="2000">
          <a:solidFill>
            <a:schemeClr val="bg1"/>
          </a:solidFill>
          <a:latin typeface="+mn-lt"/>
          <a:ea typeface="ＭＳ Ｐゴシック" charset="-128"/>
        </a:defRPr>
      </a:lvl3pPr>
      <a:lvl4pPr marL="1257300" indent="-182563" algn="l" rtl="0" eaLnBrk="0" fontAlgn="base" hangingPunct="0">
        <a:lnSpc>
          <a:spcPct val="120000"/>
        </a:lnSpc>
        <a:spcBef>
          <a:spcPct val="30000"/>
        </a:spcBef>
        <a:spcAft>
          <a:spcPct val="10000"/>
        </a:spcAft>
        <a:buFont typeface="Wingdings" pitchFamily="-106" charset="2"/>
        <a:buChar char="ü"/>
        <a:defRPr sz="2000" b="1">
          <a:solidFill>
            <a:schemeClr val="bg1"/>
          </a:solidFill>
          <a:latin typeface="Verdana" pitchFamily="34" charset="0"/>
          <a:ea typeface="ＭＳ Ｐゴシック" charset="-128"/>
        </a:defRPr>
      </a:lvl4pPr>
      <a:lvl5pPr marL="1619250" indent="-182563" algn="l" rtl="0" eaLnBrk="0" fontAlgn="base" hangingPunct="0">
        <a:lnSpc>
          <a:spcPct val="120000"/>
        </a:lnSpc>
        <a:spcBef>
          <a:spcPct val="30000"/>
        </a:spcBef>
        <a:spcAft>
          <a:spcPct val="10000"/>
        </a:spcAft>
        <a:buFont typeface="Wingdings" pitchFamily="-106" charset="2"/>
        <a:buChar char="§"/>
        <a:defRPr sz="2000">
          <a:solidFill>
            <a:schemeClr val="bg1"/>
          </a:solidFill>
          <a:latin typeface="+mn-lt"/>
          <a:ea typeface="ＭＳ Ｐゴシック" charset="-128"/>
        </a:defRPr>
      </a:lvl5pPr>
      <a:lvl6pPr marL="2076450" indent="-182563" algn="l" rtl="0" fontAlgn="base">
        <a:lnSpc>
          <a:spcPct val="120000"/>
        </a:lnSpc>
        <a:spcBef>
          <a:spcPct val="30000"/>
        </a:spcBef>
        <a:spcAft>
          <a:spcPct val="10000"/>
        </a:spcAft>
        <a:buFont typeface="Wingdings" charset="2"/>
        <a:buChar char="§"/>
        <a:defRPr>
          <a:solidFill>
            <a:schemeClr val="bg1"/>
          </a:solidFill>
          <a:latin typeface="+mn-lt"/>
          <a:ea typeface="ＭＳ Ｐゴシック" charset="-128"/>
        </a:defRPr>
      </a:lvl6pPr>
      <a:lvl7pPr marL="2533650" indent="-182563" algn="l" rtl="0" fontAlgn="base">
        <a:lnSpc>
          <a:spcPct val="120000"/>
        </a:lnSpc>
        <a:spcBef>
          <a:spcPct val="30000"/>
        </a:spcBef>
        <a:spcAft>
          <a:spcPct val="10000"/>
        </a:spcAft>
        <a:buFont typeface="Wingdings" charset="2"/>
        <a:buChar char="§"/>
        <a:defRPr>
          <a:solidFill>
            <a:schemeClr val="bg1"/>
          </a:solidFill>
          <a:latin typeface="+mn-lt"/>
          <a:ea typeface="ＭＳ Ｐゴシック" charset="-128"/>
        </a:defRPr>
      </a:lvl7pPr>
      <a:lvl8pPr marL="2990850" indent="-182563" algn="l" rtl="0" fontAlgn="base">
        <a:lnSpc>
          <a:spcPct val="120000"/>
        </a:lnSpc>
        <a:spcBef>
          <a:spcPct val="30000"/>
        </a:spcBef>
        <a:spcAft>
          <a:spcPct val="10000"/>
        </a:spcAft>
        <a:buFont typeface="Wingdings" charset="2"/>
        <a:buChar char="§"/>
        <a:defRPr>
          <a:solidFill>
            <a:schemeClr val="bg1"/>
          </a:solidFill>
          <a:latin typeface="+mn-lt"/>
          <a:ea typeface="ＭＳ Ｐゴシック" charset="-128"/>
        </a:defRPr>
      </a:lvl8pPr>
      <a:lvl9pPr marL="3448050" indent="-182563" algn="l" rtl="0" fontAlgn="base">
        <a:lnSpc>
          <a:spcPct val="120000"/>
        </a:lnSpc>
        <a:spcBef>
          <a:spcPct val="30000"/>
        </a:spcBef>
        <a:spcAft>
          <a:spcPct val="10000"/>
        </a:spcAft>
        <a:buFont typeface="Wingdings" charset="2"/>
        <a:buChar char="§"/>
        <a:defRPr>
          <a:solidFill>
            <a:schemeClr val="bg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PUNTOS%20DE%20MUESTREO.doc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aalemany@dgsanita.caib.e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egomis@dgsanita.caib.es" TargetMode="External"/><Relationship Id="rId4" Type="http://schemas.openxmlformats.org/officeDocument/2006/relationships/hyperlink" Target="mailto:malemany@dgsanita.caib.e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ssi.gob.es/ciudadanos/saludAmbLaboral/prodQuimicos/sustPreparatorias/productos.htm" TargetMode="External"/><Relationship Id="rId2" Type="http://schemas.openxmlformats.org/officeDocument/2006/relationships/hyperlink" Target="PRODUCTOS%20QUIMICOS.doc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3609975"/>
            <a:ext cx="8424862" cy="1033463"/>
          </a:xfrm>
        </p:spPr>
        <p:txBody>
          <a:bodyPr/>
          <a:lstStyle/>
          <a:p>
            <a:pPr eaLnBrk="1" hangingPunct="1"/>
            <a:r>
              <a:rPr lang="pt-BR" smtClean="0">
                <a:ea typeface="ＭＳ Ｐゴシック" pitchFamily="-106" charset="-128"/>
              </a:rPr>
              <a:t>APLICACIÓN  </a:t>
            </a:r>
            <a:br>
              <a:rPr lang="pt-BR" smtClean="0">
                <a:ea typeface="ＭＳ Ｐゴシック" pitchFamily="-106" charset="-128"/>
              </a:rPr>
            </a:br>
            <a:r>
              <a:rPr lang="pt-BR" smtClean="0">
                <a:ea typeface="ＭＳ Ｐゴシック" pitchFamily="-106" charset="-128"/>
              </a:rPr>
              <a:t>REAL DECRETO 742/2013 </a:t>
            </a:r>
            <a:br>
              <a:rPr lang="pt-BR" smtClean="0">
                <a:ea typeface="ＭＳ Ｐゴシック" pitchFamily="-106" charset="-128"/>
              </a:rPr>
            </a:br>
            <a:r>
              <a:rPr lang="pt-BR" smtClean="0">
                <a:ea typeface="ＭＳ Ｐゴシック" pitchFamily="-106" charset="-128"/>
              </a:rPr>
              <a:t>Y DECRETO 53/1995</a:t>
            </a:r>
            <a:endParaRPr lang="ca-ES" smtClean="0">
              <a:ea typeface="ＭＳ Ｐゴシック" pitchFamily="-106" charset="-12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992688"/>
            <a:ext cx="8229600" cy="9366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sz="1800" smtClean="0">
                <a:solidFill>
                  <a:srgbClr val="9EC9E3"/>
                </a:solidFill>
                <a:ea typeface="ＭＳ Ｐゴシック" pitchFamily="-106" charset="-128"/>
              </a:rPr>
              <a:t>PALMA, 19 DE MARZO DE 2014</a:t>
            </a:r>
            <a:endParaRPr lang="ca-ES" sz="1800" smtClean="0">
              <a:solidFill>
                <a:srgbClr val="9EC9E3"/>
              </a:solidFill>
              <a:ea typeface="ＭＳ Ｐゴシック" pitchFamily="-106" charset="-128"/>
            </a:endParaRPr>
          </a:p>
        </p:txBody>
      </p:sp>
      <p:pic>
        <p:nvPicPr>
          <p:cNvPr id="3076" name="4 Imagen" descr="10_05_20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1428750"/>
            <a:ext cx="371475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USO PÚBLICO: PERSONAL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Deberá contar con el certificado o título que le capacite para el desempeño de esta actividad. Plazo 2 años (Disposición final tercera)</a:t>
            </a:r>
          </a:p>
          <a:p>
            <a:pPr algn="just">
              <a:buFont typeface="Wingdings" pitchFamily="-106" charset="2"/>
              <a:buChar char="Ø"/>
            </a:pPr>
            <a:endParaRPr lang="es-ES" sz="2400" dirty="0" smtClean="0">
              <a:ea typeface="ＭＳ Ｐゴシック" pitchFamily="-106" charset="-128"/>
            </a:endParaRPr>
          </a:p>
          <a:p>
            <a:pPr algn="just"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Actualmente carnet Mantenimiento de piscinas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USO PÚBLICO: LABORATORIOS Y MÉTODOS</a:t>
            </a:r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-106" charset="2"/>
              <a:buChar char="Ø"/>
            </a:pPr>
            <a:r>
              <a:rPr lang="es-ES" sz="1800" dirty="0" smtClean="0">
                <a:ea typeface="ＭＳ Ｐゴシック" pitchFamily="-106" charset="-128"/>
              </a:rPr>
              <a:t> Sistema de garantía de calidad</a:t>
            </a:r>
          </a:p>
          <a:p>
            <a:pPr algn="just">
              <a:buFont typeface="Wingdings" pitchFamily="-106" charset="2"/>
              <a:buChar char="Ø"/>
            </a:pPr>
            <a:r>
              <a:rPr lang="es-ES" sz="1800" dirty="0" smtClean="0">
                <a:ea typeface="ＭＳ Ｐゴシック" pitchFamily="-106" charset="-128"/>
              </a:rPr>
              <a:t> Procedimientos validados de cada método de análisis</a:t>
            </a:r>
          </a:p>
          <a:p>
            <a:pPr algn="just">
              <a:buFont typeface="Wingdings" pitchFamily="-106" charset="2"/>
              <a:buChar char="Ø"/>
            </a:pPr>
            <a:r>
              <a:rPr lang="es-ES" sz="1800" dirty="0" smtClean="0">
                <a:ea typeface="ＭＳ Ｐゴシック" pitchFamily="-106" charset="-128"/>
              </a:rPr>
              <a:t> Kits(UNE-ISO 17381)</a:t>
            </a:r>
          </a:p>
          <a:p>
            <a:pPr lvl="1" algn="just"/>
            <a:r>
              <a:rPr lang="es-ES" sz="1400" dirty="0" smtClean="0">
                <a:ea typeface="ＭＳ Ｐゴシック" pitchFamily="-106" charset="-128"/>
              </a:rPr>
              <a:t>Campo aplicación: parámetro, rango, matriz, etc.</a:t>
            </a:r>
          </a:p>
          <a:p>
            <a:pPr lvl="1" algn="just"/>
            <a:r>
              <a:rPr lang="es-ES" sz="1400" dirty="0" smtClean="0">
                <a:ea typeface="ＭＳ Ｐゴシック" pitchFamily="-106" charset="-128"/>
              </a:rPr>
              <a:t>Principio en el que se basa el método: fundamento reacción</a:t>
            </a:r>
          </a:p>
          <a:p>
            <a:pPr lvl="1" algn="just"/>
            <a:r>
              <a:rPr lang="es-ES" sz="1400" dirty="0" smtClean="0">
                <a:ea typeface="ＭＳ Ｐゴシック" pitchFamily="-106" charset="-128"/>
              </a:rPr>
              <a:t>Como utilizar: descripción reactivos, equipamiento, etc.</a:t>
            </a:r>
          </a:p>
          <a:p>
            <a:pPr lvl="1" algn="just"/>
            <a:r>
              <a:rPr lang="es-ES" sz="1400" dirty="0" smtClean="0">
                <a:ea typeface="ＭＳ Ｐゴシック" pitchFamily="-106" charset="-128"/>
              </a:rPr>
              <a:t>Muestreo: descripción muestreo, cantidad, volumen, preparación muestra</a:t>
            </a:r>
          </a:p>
          <a:p>
            <a:pPr lvl="1" algn="just"/>
            <a:r>
              <a:rPr lang="es-ES" sz="1400" dirty="0" smtClean="0">
                <a:ea typeface="ＭＳ Ｐゴシック" pitchFamily="-106" charset="-128"/>
              </a:rPr>
              <a:t>Realización de la medida: seguridad, manejo, tiempo, etc.</a:t>
            </a:r>
          </a:p>
          <a:p>
            <a:pPr lvl="1" algn="just"/>
            <a:r>
              <a:rPr lang="es-ES" sz="1400" dirty="0" smtClean="0">
                <a:ea typeface="ＭＳ Ｐゴシック" pitchFamily="-106" charset="-128"/>
              </a:rPr>
              <a:t>Expresión resultados: resolución ,decimales, intervalos, etc.</a:t>
            </a:r>
          </a:p>
          <a:p>
            <a:pPr lvl="1" algn="just"/>
            <a:r>
              <a:rPr lang="es-ES" sz="1400" dirty="0" smtClean="0">
                <a:ea typeface="ＭＳ Ｐゴシック" pitchFamily="-106" charset="-128"/>
              </a:rPr>
              <a:t>Instrucciones vertido: agua, agua residual, residuos peligrosos, etc.</a:t>
            </a:r>
          </a:p>
          <a:p>
            <a:pPr lvl="1" algn="just"/>
            <a:r>
              <a:rPr lang="es-ES" sz="1400" dirty="0" smtClean="0">
                <a:ea typeface="ＭＳ Ｐゴシック" pitchFamily="-106" charset="-128"/>
              </a:rPr>
              <a:t>Datos característicos del método: calibrado, patrones, etc.</a:t>
            </a:r>
          </a:p>
          <a:p>
            <a:pPr algn="just"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</a:t>
            </a:r>
            <a:r>
              <a:rPr lang="es-ES" sz="1800" dirty="0" smtClean="0">
                <a:ea typeface="ＭＳ Ｐゴシック" pitchFamily="-106" charset="-128"/>
              </a:rPr>
              <a:t>Procedimientos escritos de los métodos de análisis </a:t>
            </a:r>
            <a:r>
              <a:rPr lang="es-ES" sz="1800" i="1" dirty="0" smtClean="0">
                <a:ea typeface="ＭＳ Ｐゴシック" pitchFamily="-106" charset="-128"/>
              </a:rPr>
              <a:t>in situ</a:t>
            </a:r>
          </a:p>
          <a:p>
            <a:pPr algn="just">
              <a:buFont typeface="Wingdings" pitchFamily="-106" charset="2"/>
              <a:buChar char="Ø"/>
            </a:pPr>
            <a:endParaRPr lang="es-ES" dirty="0" smtClean="0">
              <a:ea typeface="ＭＳ Ｐゴシック" pitchFamily="-10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USO PÚBLICO: CRITERIOS CALIDAD AGUA Y AIRE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-106" charset="2"/>
              <a:buChar char="Ø"/>
              <a:defRPr/>
            </a:pPr>
            <a:r>
              <a:rPr lang="es-ES" dirty="0" smtClean="0">
                <a:ea typeface="ＭＳ Ｐゴシック" pitchFamily="-106" charset="-128"/>
              </a:rPr>
              <a:t> </a:t>
            </a:r>
            <a:r>
              <a:rPr lang="es-ES" sz="2400" dirty="0" smtClean="0">
                <a:ea typeface="ＭＳ Ｐゴシック" pitchFamily="-106" charset="-128"/>
              </a:rPr>
              <a:t>Agua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Cumplir los requisitos del Anexo I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Contener desinfectante residual y tener poder desinfectante</a:t>
            </a:r>
          </a:p>
          <a:p>
            <a:pPr>
              <a:buFont typeface="Wingdings" pitchFamily="-106" charset="2"/>
              <a:buChar char="Ø"/>
              <a:defRPr/>
            </a:pPr>
            <a:r>
              <a:rPr lang="es-ES" dirty="0" smtClean="0">
                <a:ea typeface="ＭＳ Ｐゴシック" pitchFamily="-106" charset="-128"/>
              </a:rPr>
              <a:t> </a:t>
            </a:r>
            <a:r>
              <a:rPr lang="es-ES" sz="2400" dirty="0" smtClean="0">
                <a:ea typeface="ＭＳ Ｐゴシック" pitchFamily="-106" charset="-128"/>
              </a:rPr>
              <a:t>Aire vasos cubiertos o mixtos y salas técnicas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No ser irritante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Cumplir los requisitos del Anexo II</a:t>
            </a:r>
          </a:p>
          <a:p>
            <a:pPr lvl="1">
              <a:buFont typeface="Wingdings" pitchFamily="-106" charset="2"/>
              <a:buChar char="v"/>
              <a:defRPr/>
            </a:pPr>
            <a:endParaRPr lang="es-ES" dirty="0" smtClean="0">
              <a:ea typeface="ＭＳ Ｐゴシック" pitchFamily="-106" charset="-128"/>
            </a:endParaRPr>
          </a:p>
          <a:p>
            <a:pPr lvl="1">
              <a:buFont typeface="Wingdings" pitchFamily="-106" charset="2"/>
              <a:buChar char="v"/>
              <a:defRPr/>
            </a:pPr>
            <a:endParaRPr lang="es-ES" dirty="0" smtClean="0">
              <a:ea typeface="ＭＳ Ｐゴシック" pitchFamily="-106" charset="-128"/>
            </a:endParaRPr>
          </a:p>
          <a:p>
            <a:pPr lvl="1">
              <a:buFont typeface="Wingdings" pitchFamily="-106" charset="2"/>
              <a:buChar char="v"/>
              <a:defRPr/>
            </a:pPr>
            <a:endParaRPr lang="es-ES" dirty="0" smtClean="0">
              <a:ea typeface="ＭＳ Ｐゴシック" pitchFamily="-106" charset="-128"/>
            </a:endParaRPr>
          </a:p>
          <a:p>
            <a:pPr lvl="1">
              <a:buFont typeface="Wingdings" pitchFamily="-106" charset="2"/>
              <a:buChar char="v"/>
              <a:defRPr/>
            </a:pPr>
            <a:endParaRPr lang="es-ES" dirty="0" smtClean="0">
              <a:ea typeface="ＭＳ Ｐゴシック" pitchFamily="-10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ea typeface="ＭＳ Ｐゴシック" pitchFamily="-106" charset="-128"/>
              </a:rPr>
              <a:t>USO PÚBLICO: CONTROL DE LA CALIDAD</a:t>
            </a: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255588" y="1471630"/>
            <a:ext cx="8709025" cy="4529138"/>
          </a:xfrm>
        </p:spPr>
        <p:txBody>
          <a:bodyPr/>
          <a:lstStyle/>
          <a:p>
            <a:pPr>
              <a:buFont typeface="Wingdings" pitchFamily="-106" charset="2"/>
              <a:buChar char="Ø"/>
              <a:defRPr/>
            </a:pPr>
            <a:r>
              <a:rPr lang="es-ES" sz="2400" dirty="0" smtClean="0">
                <a:ea typeface="ＭＳ Ｐゴシック" pitchFamily="-106" charset="-128"/>
              </a:rPr>
              <a:t> </a:t>
            </a:r>
            <a:r>
              <a:rPr lang="es-ES" sz="2000" dirty="0" smtClean="0">
                <a:ea typeface="ＭＳ Ｐゴシック" pitchFamily="-106" charset="-128"/>
              </a:rPr>
              <a:t>Como mínimo los parámetros del Anexo I y II</a:t>
            </a:r>
          </a:p>
          <a:p>
            <a:pPr>
              <a:buFont typeface="Wingdings" pitchFamily="-106" charset="2"/>
              <a:buChar char="Ø"/>
              <a:defRPr/>
            </a:pPr>
            <a:r>
              <a:rPr lang="es-ES" sz="2000" dirty="0" smtClean="0">
                <a:ea typeface="ＭＳ Ｐゴシック" pitchFamily="-106" charset="-128"/>
              </a:rPr>
              <a:t> Controles: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800" dirty="0" smtClean="0">
                <a:ea typeface="ＭＳ Ｐゴシック" pitchFamily="-106" charset="-128"/>
              </a:rPr>
              <a:t> Control inicial. Parámetros Anexo I y II</a:t>
            </a:r>
          </a:p>
          <a:p>
            <a:pPr lvl="2">
              <a:defRPr/>
            </a:pPr>
            <a:r>
              <a:rPr lang="es-ES" sz="1400" dirty="0" smtClean="0">
                <a:ea typeface="ＭＳ Ｐゴシック" pitchFamily="-106" charset="-128"/>
              </a:rPr>
              <a:t>Si el agua aporte no procede de un abastecimiento autorizado para ACH </a:t>
            </a:r>
          </a:p>
          <a:p>
            <a:pPr lvl="2">
              <a:defRPr/>
            </a:pPr>
            <a:r>
              <a:rPr lang="es-ES" sz="1400" dirty="0" smtClean="0">
                <a:ea typeface="ＭＳ Ｐゴシック" pitchFamily="-106" charset="-128"/>
              </a:rPr>
              <a:t>Si vaso cerrado &gt;2 semanas o cierres temporales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800" dirty="0" smtClean="0">
                <a:ea typeface="ＭＳ Ｐゴシック" pitchFamily="-106" charset="-128"/>
              </a:rPr>
              <a:t> Control de rutina. Diario. Determinados parámetros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800" dirty="0" smtClean="0">
                <a:ea typeface="ＭＳ Ｐゴシック" pitchFamily="-106" charset="-128"/>
              </a:rPr>
              <a:t> Control periódico. Mensual. Parámetros Anexo I y II</a:t>
            </a:r>
          </a:p>
          <a:p>
            <a:pPr>
              <a:buFont typeface="Wingdings" pitchFamily="-106" charset="2"/>
              <a:buChar char="Ø"/>
              <a:defRPr/>
            </a:pPr>
            <a:endParaRPr lang="es-ES" sz="2000" dirty="0" smtClean="0">
              <a:ea typeface="ＭＳ Ｐゴシック" pitchFamily="-106" charset="-128"/>
            </a:endParaRPr>
          </a:p>
          <a:p>
            <a:pPr>
              <a:buFont typeface="Wingdings" pitchFamily="-106" charset="2"/>
              <a:buChar char="Ø"/>
              <a:defRPr/>
            </a:pPr>
            <a:endParaRPr lang="es-ES" sz="2000" dirty="0" smtClean="0">
              <a:ea typeface="ＭＳ Ｐゴシック" pitchFamily="-106" charset="-128"/>
            </a:endParaRPr>
          </a:p>
          <a:p>
            <a:pPr>
              <a:buFont typeface="Wingdings" pitchFamily="-106" charset="2"/>
              <a:buChar char="Ø"/>
              <a:defRPr/>
            </a:pPr>
            <a:endParaRPr lang="es-ES" sz="2000" dirty="0" smtClean="0">
              <a:ea typeface="ＭＳ Ｐゴシック" pitchFamily="-10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CONTROLES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71438" y="2022265"/>
          <a:ext cx="9072560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430"/>
                <a:gridCol w="702809"/>
                <a:gridCol w="763679"/>
                <a:gridCol w="1000132"/>
                <a:gridCol w="1071570"/>
                <a:gridCol w="1000132"/>
                <a:gridCol w="1071570"/>
                <a:gridCol w="642942"/>
                <a:gridCol w="785818"/>
                <a:gridCol w="785818"/>
                <a:gridCol w="428628"/>
                <a:gridCol w="5000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pH</a:t>
                      </a:r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DESINF. </a:t>
                      </a: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RESIDUAL</a:t>
                      </a: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(mg/l)</a:t>
                      </a:r>
                      <a:r>
                        <a:rPr lang="es-ES" sz="7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</a:p>
                    <a:p>
                      <a:pPr algn="ctr"/>
                      <a:endParaRPr lang="es-ES" sz="700" b="1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r>
                        <a:rPr lang="es-ES" sz="7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(1)</a:t>
                      </a:r>
                      <a:endParaRPr lang="es-ES" sz="700" b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TURBIDEZ</a:t>
                      </a: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(UNF)</a:t>
                      </a:r>
                    </a:p>
                    <a:p>
                      <a:pPr algn="ctr"/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AC.</a:t>
                      </a: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ISOCIANURICO</a:t>
                      </a: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(mg/l)</a:t>
                      </a:r>
                    </a:p>
                    <a:p>
                      <a:pPr algn="ctr"/>
                      <a:endParaRPr lang="es-ES" sz="700" b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(2)</a:t>
                      </a:r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TRANSPARENCIA</a:t>
                      </a:r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TEMPERATURA</a:t>
                      </a: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AGUA (ºC)</a:t>
                      </a:r>
                    </a:p>
                    <a:p>
                      <a:pPr algn="ctr"/>
                      <a:endParaRPr lang="es-ES" sz="700" b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endParaRPr lang="es-ES" sz="700" b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(3)</a:t>
                      </a:r>
                    </a:p>
                    <a:p>
                      <a:pPr algn="ctr"/>
                      <a:endParaRPr lang="es-ES" sz="700" b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T.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RECIRCULACIÓN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(horas)</a:t>
                      </a:r>
                    </a:p>
                    <a:p>
                      <a:pPr algn="ctr"/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P. REDOX</a:t>
                      </a: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es-ES" sz="700" b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mV</a:t>
                      </a:r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</a:p>
                    <a:p>
                      <a:pPr algn="ctr"/>
                      <a:endParaRPr lang="es-ES" sz="700" b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(4)</a:t>
                      </a:r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H.</a:t>
                      </a: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RELATIVA</a:t>
                      </a: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(%)</a:t>
                      </a:r>
                    </a:p>
                    <a:p>
                      <a:pPr algn="ctr"/>
                      <a:endParaRPr lang="es-ES" sz="700" b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(5)</a:t>
                      </a:r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T.</a:t>
                      </a: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AMBIENTE</a:t>
                      </a: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(ºC)</a:t>
                      </a:r>
                    </a:p>
                    <a:p>
                      <a:pPr algn="ctr"/>
                      <a:endParaRPr lang="es-ES" sz="700" b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(5)</a:t>
                      </a:r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</a:t>
                      </a:r>
                      <a:r>
                        <a:rPr lang="es-ES" sz="700" b="1" i="0" baseline="-2500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INT.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700" b="1" i="0" baseline="0" dirty="0" smtClean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700" b="1" i="0" baseline="0" dirty="0" smtClean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(5)</a:t>
                      </a: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</a:t>
                      </a:r>
                      <a:r>
                        <a:rPr lang="es-ES" sz="700" b="1" i="0" baseline="-2500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EXT.</a:t>
                      </a:r>
                    </a:p>
                    <a:p>
                      <a:pPr algn="ctr"/>
                      <a:endParaRPr lang="es-ES" sz="700" b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endParaRPr lang="es-ES" sz="700" b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r>
                        <a:rPr lang="es-ES" sz="7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(5)</a:t>
                      </a:r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700" b="1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700" b="1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700" b="1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7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3 Marcador de contenido"/>
          <p:cNvGraphicFramePr>
            <a:graphicFrameLocks/>
          </p:cNvGraphicFramePr>
          <p:nvPr/>
        </p:nvGraphicFramePr>
        <p:xfrm>
          <a:off x="71438" y="4714884"/>
          <a:ext cx="6715140" cy="99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56"/>
                <a:gridCol w="2428892"/>
                <a:gridCol w="24288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7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ESCHERICHIA  COLI </a:t>
                      </a:r>
                    </a:p>
                    <a:p>
                      <a:pPr algn="ctr"/>
                      <a:r>
                        <a:rPr lang="es-ES" sz="7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(UFC</a:t>
                      </a:r>
                      <a:r>
                        <a:rPr lang="es-ES" sz="7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 NMP en 100 ml)</a:t>
                      </a:r>
                      <a:endParaRPr lang="es-ES" sz="7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PSEUDOMONAS  AERUGINOSA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(UFC</a:t>
                      </a:r>
                      <a:r>
                        <a:rPr lang="es-ES" sz="7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 NMP en 100 ml)</a:t>
                      </a:r>
                      <a:endParaRPr lang="es-ES" sz="7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endParaRPr lang="es-ES" sz="7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LEGIONELLA SSP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(UFC</a:t>
                      </a:r>
                      <a:r>
                        <a:rPr lang="es-ES" sz="7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/L)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700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(6)</a:t>
                      </a:r>
                      <a:endParaRPr lang="es-ES" sz="7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endParaRPr lang="es-ES" sz="7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s-ES" sz="80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-32" y="1714488"/>
            <a:ext cx="3071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  <a:latin typeface="Verdana" pitchFamily="34" charset="0"/>
              </a:rPr>
              <a:t>CONTROL DE RUTINA</a:t>
            </a:r>
            <a:endParaRPr lang="es-ES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-32" y="4357694"/>
            <a:ext cx="7858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  <a:latin typeface="Verdana" pitchFamily="34" charset="0"/>
              </a:rPr>
              <a:t>CONTROL INICIAL/PERIÓDICO (CONTROL RUTINA + SIGUIENTES)</a:t>
            </a:r>
            <a:endParaRPr lang="es-ES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-32" y="3143248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Verdana" pitchFamily="34" charset="0"/>
              </a:rPr>
              <a:t>(1) CLR y CCR cuando se utilice Cl o derivados</a:t>
            </a:r>
          </a:p>
          <a:p>
            <a:r>
              <a:rPr lang="es-ES" sz="800" b="1" dirty="0" smtClean="0">
                <a:solidFill>
                  <a:schemeClr val="bg1"/>
                </a:solidFill>
                <a:latin typeface="Verdana" pitchFamily="34" charset="0"/>
              </a:rPr>
              <a:t>(2) Derivados del ácido </a:t>
            </a:r>
            <a:r>
              <a:rPr lang="es-ES" sz="800" b="1" dirty="0" err="1" smtClean="0">
                <a:solidFill>
                  <a:schemeClr val="bg1"/>
                </a:solidFill>
                <a:latin typeface="Verdana" pitchFamily="34" charset="0"/>
              </a:rPr>
              <a:t>tricloroisocianúrico</a:t>
            </a:r>
            <a:endParaRPr lang="es-ES" sz="800" b="1" dirty="0" smtClean="0">
              <a:solidFill>
                <a:schemeClr val="bg1"/>
              </a:solidFill>
              <a:latin typeface="Verdana" pitchFamily="34" charset="0"/>
            </a:endParaRPr>
          </a:p>
          <a:p>
            <a:r>
              <a:rPr lang="es-ES" sz="800" b="1" dirty="0" smtClean="0">
                <a:solidFill>
                  <a:schemeClr val="bg1"/>
                </a:solidFill>
                <a:latin typeface="Verdana" pitchFamily="34" charset="0"/>
              </a:rPr>
              <a:t>(3) Vasos climatizados</a:t>
            </a:r>
          </a:p>
          <a:p>
            <a:r>
              <a:rPr lang="es-ES" sz="800" b="1" dirty="0" smtClean="0">
                <a:solidFill>
                  <a:schemeClr val="bg1"/>
                </a:solidFill>
                <a:latin typeface="Verdana" pitchFamily="34" charset="0"/>
              </a:rPr>
              <a:t>(4) Desinfectantes distintos del Cl y Br</a:t>
            </a:r>
          </a:p>
          <a:p>
            <a:r>
              <a:rPr lang="es-ES" sz="800" b="1" dirty="0" smtClean="0">
                <a:solidFill>
                  <a:schemeClr val="bg1"/>
                </a:solidFill>
                <a:latin typeface="Verdana" pitchFamily="34" charset="0"/>
              </a:rPr>
              <a:t>(5) Piscinas cubiertas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0" y="5785324"/>
            <a:ext cx="3929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Verdana" pitchFamily="34" charset="0"/>
              </a:rPr>
              <a:t>(6) Vasos con </a:t>
            </a:r>
            <a:r>
              <a:rPr lang="es-ES" sz="800" b="1" dirty="0" err="1" smtClean="0">
                <a:solidFill>
                  <a:schemeClr val="bg1"/>
                </a:solidFill>
                <a:latin typeface="Verdana" pitchFamily="34" charset="0"/>
              </a:rPr>
              <a:t>aerosolización</a:t>
            </a:r>
            <a:r>
              <a:rPr lang="es-ES" sz="800" b="1" dirty="0" smtClean="0">
                <a:solidFill>
                  <a:schemeClr val="bg1"/>
                </a:solidFill>
                <a:latin typeface="Verdana" pitchFamily="34" charset="0"/>
              </a:rPr>
              <a:t> y climatizados</a:t>
            </a:r>
          </a:p>
          <a:p>
            <a:endParaRPr lang="es-ES" sz="800" b="1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FRECUENCIA MÍNIMA MUESTREO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14313" y="1521981"/>
          <a:ext cx="8715405" cy="3179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53"/>
                <a:gridCol w="2214578"/>
                <a:gridCol w="928694"/>
                <a:gridCol w="2428892"/>
                <a:gridCol w="1857388"/>
              </a:tblGrid>
              <a:tr h="448111">
                <a:tc>
                  <a:txBody>
                    <a:bodyPr/>
                    <a:lstStyle/>
                    <a:p>
                      <a:r>
                        <a:rPr lang="es-ES" sz="12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CONTROLES</a:t>
                      </a:r>
                      <a:endParaRPr lang="es-ES" sz="12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AGUA</a:t>
                      </a:r>
                      <a:endParaRPr lang="es-ES" sz="12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AIRE</a:t>
                      </a:r>
                      <a:endParaRPr lang="es-ES" sz="12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FRECUENCIA</a:t>
                      </a:r>
                      <a:endParaRPr lang="es-ES" sz="12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LUGAR</a:t>
                      </a:r>
                      <a:endParaRPr lang="es-ES" sz="12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</a:tr>
              <a:tr h="867921">
                <a:tc>
                  <a:txBody>
                    <a:bodyPr/>
                    <a:lstStyle/>
                    <a:p>
                      <a:r>
                        <a:rPr lang="es-ES" sz="12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INICIAL</a:t>
                      </a:r>
                      <a:endParaRPr lang="es-ES" sz="12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TODOS</a:t>
                      </a:r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TODOS</a:t>
                      </a:r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AGUA NO PROCEDE DE UN ABASTECIMIENTO PARA ACH, VASO CERRADO MÁS DE 2 SEMANAS Y CIERRES TEMPORALES</a:t>
                      </a:r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LABORATORIO   Y EN LOS CONTADORES DE LA PISICNA</a:t>
                      </a:r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</a:tr>
              <a:tr h="590987">
                <a:tc rowSpan="2">
                  <a:txBody>
                    <a:bodyPr/>
                    <a:lstStyle/>
                    <a:p>
                      <a:r>
                        <a:rPr lang="es-ES" sz="12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RUTINA</a:t>
                      </a:r>
                      <a:endParaRPr lang="es-ES" sz="12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TURBIDEZ, TEMPERATURA, TIEMPO RECIRCULACIÓN</a:t>
                      </a:r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TODOS</a:t>
                      </a:r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AL MENOS </a:t>
                      </a:r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1 VEZ/DÍA POR LA MAÑANA ANTES DE ABRIR</a:t>
                      </a:r>
                      <a:endParaRPr lang="es-ES" sz="1000" b="1" i="0" baseline="0" dirty="0" smtClean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  <a:p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IN SITU Y EN LOS CONTADORES DE LA PISICNA</a:t>
                      </a:r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5000"/>
                      </a:schemeClr>
                    </a:solidFill>
                  </a:tcPr>
                </a:tc>
              </a:tr>
              <a:tr h="571504">
                <a:tc vMerge="1">
                  <a:txBody>
                    <a:bodyPr/>
                    <a:lstStyle/>
                    <a:p>
                      <a:endParaRPr lang="es-ES" sz="12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pH, TRANSPARENCIA, DESINFECTANTE RESIDUAL</a:t>
                      </a:r>
                    </a:p>
                    <a:p>
                      <a:pPr algn="l"/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2 VECES/DÍA POR LA MAÑANA ANTES DE ABRIR Y A LA HORA DE MÁXIMA CONCURRENCIA</a:t>
                      </a:r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 sz="1000" b="1" i="0" baseline="0" dirty="0">
                        <a:solidFill>
                          <a:srgbClr val="FF0000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</a:tr>
              <a:tr h="448111">
                <a:tc>
                  <a:txBody>
                    <a:bodyPr/>
                    <a:lstStyle/>
                    <a:p>
                      <a:r>
                        <a:rPr lang="es-ES" sz="12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PERIÓDICO</a:t>
                      </a:r>
                      <a:endParaRPr lang="es-ES" sz="12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TODOS</a:t>
                      </a:r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TODOS</a:t>
                      </a:r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1/ MES*</a:t>
                      </a:r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LABORATORIO Y EN LOS CONTADORES DE LA PISICNA</a:t>
                      </a:r>
                    </a:p>
                    <a:p>
                      <a:endParaRPr lang="es-ES" sz="1000" b="1" i="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5">
                        <a:lumMod val="2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1437" y="4999506"/>
            <a:ext cx="85296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Verdana" pitchFamily="34" charset="0"/>
              </a:rPr>
              <a:t>* El titular podrá solicitar una reducción de la frecuencia de muestreo del Control  Periódico</a:t>
            </a:r>
            <a:endParaRPr lang="es-ES" sz="800" b="1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1597025"/>
            <a:ext cx="9001156" cy="4529138"/>
          </a:xfrm>
        </p:spPr>
        <p:txBody>
          <a:bodyPr/>
          <a:lstStyle/>
          <a:p>
            <a:pPr>
              <a:buFont typeface="Wingdings" pitchFamily="-106" charset="2"/>
              <a:buChar char="Ø"/>
              <a:defRPr/>
            </a:pPr>
            <a:r>
              <a:rPr lang="es-ES" sz="2400" dirty="0" smtClean="0">
                <a:ea typeface="ＭＳ Ｐゴシック" pitchFamily="-106" charset="-128"/>
              </a:rPr>
              <a:t> Piscinas cubiertas o mixtas. Parámetros </a:t>
            </a:r>
            <a:r>
              <a:rPr lang="es-ES" sz="2400" dirty="0" err="1" smtClean="0">
                <a:ea typeface="ＭＳ Ｐゴシック" pitchFamily="-106" charset="-128"/>
              </a:rPr>
              <a:t>AnexoII</a:t>
            </a:r>
            <a:endParaRPr lang="es-ES" sz="2400" dirty="0" smtClean="0">
              <a:ea typeface="ＭＳ Ｐゴシック" pitchFamily="-106" charset="-128"/>
            </a:endParaRPr>
          </a:p>
          <a:p>
            <a:pPr lvl="1">
              <a:defRPr/>
            </a:pPr>
            <a:r>
              <a:rPr lang="es-ES" sz="2000" dirty="0" smtClean="0">
                <a:ea typeface="ＭＳ Ｐゴシック" pitchFamily="-106" charset="-128"/>
              </a:rPr>
              <a:t> </a:t>
            </a:r>
            <a:r>
              <a:rPr lang="es-ES" sz="1800" dirty="0" smtClean="0">
                <a:ea typeface="ＭＳ Ｐゴシック" pitchFamily="-106" charset="-128"/>
              </a:rPr>
              <a:t>Humedad relativa</a:t>
            </a:r>
          </a:p>
          <a:p>
            <a:pPr lvl="1">
              <a:defRPr/>
            </a:pPr>
            <a:r>
              <a:rPr lang="es-ES" sz="1800" dirty="0" smtClean="0">
                <a:ea typeface="ＭＳ Ｐゴシック" pitchFamily="-106" charset="-128"/>
              </a:rPr>
              <a:t> Temperatura ambiente</a:t>
            </a:r>
          </a:p>
          <a:p>
            <a:pPr lvl="1">
              <a:defRPr/>
            </a:pPr>
            <a:r>
              <a:rPr lang="es-ES" sz="1800" dirty="0" smtClean="0">
                <a:ea typeface="ＭＳ Ｐゴシック" pitchFamily="-106" charset="-128"/>
              </a:rPr>
              <a:t> CO</a:t>
            </a:r>
            <a:r>
              <a:rPr lang="es-ES" sz="1800" baseline="-25000" dirty="0" smtClean="0">
                <a:ea typeface="ＭＳ Ｐゴシック" pitchFamily="-106" charset="-128"/>
              </a:rPr>
              <a:t>2</a:t>
            </a:r>
            <a:endParaRPr lang="es-ES" sz="1800" dirty="0" smtClean="0">
              <a:ea typeface="ＭＳ Ｐゴシック" pitchFamily="-106" charset="-128"/>
            </a:endParaRPr>
          </a:p>
          <a:p>
            <a:pPr>
              <a:buFont typeface="Wingdings" pitchFamily="-106" charset="2"/>
              <a:buChar char="Ø"/>
              <a:defRPr/>
            </a:pPr>
            <a:r>
              <a:rPr lang="es-ES" sz="2400" dirty="0" smtClean="0">
                <a:ea typeface="ＭＳ Ｐゴシック" pitchFamily="-106" charset="-128"/>
              </a:rPr>
              <a:t> Puntos de muestreo </a:t>
            </a:r>
            <a:r>
              <a:rPr lang="es-ES" sz="2400" dirty="0" smtClean="0">
                <a:ea typeface="ＭＳ Ｐゴシック" pitchFamily="-106" charset="-128"/>
                <a:hlinkClick r:id="rId2" action="ppaction://hlinkfile"/>
              </a:rPr>
              <a:t>(puntos muestreo</a:t>
            </a:r>
            <a:r>
              <a:rPr lang="es-ES" sz="2400" dirty="0" smtClean="0">
                <a:ea typeface="ＭＳ Ｐゴシック" pitchFamily="-106" charset="-128"/>
                <a:hlinkClick r:id="rId2" action="ppaction://hlinkfile"/>
              </a:rPr>
              <a:t>)</a:t>
            </a:r>
            <a:endParaRPr lang="es-ES" sz="2400" dirty="0" smtClean="0">
              <a:ea typeface="ＭＳ Ｐゴシック" pitchFamily="-106" charset="-128"/>
            </a:endParaRPr>
          </a:p>
          <a:p>
            <a:pPr lvl="1">
              <a:defRPr/>
            </a:pPr>
            <a:r>
              <a:rPr lang="es-ES" sz="1800" dirty="0" smtClean="0">
                <a:ea typeface="ＭＳ Ｐゴシック" pitchFamily="-106" charset="-128"/>
              </a:rPr>
              <a:t>A la entrada </a:t>
            </a:r>
            <a:r>
              <a:rPr lang="es-ES" sz="1800" dirty="0" smtClean="0">
                <a:ea typeface="ＭＳ Ｐゴシック" pitchFamily="-106" charset="-128"/>
              </a:rPr>
              <a:t>del vaso o salida del tratamiento antes de la entrada en el vaso</a:t>
            </a:r>
          </a:p>
          <a:p>
            <a:pPr lvl="1">
              <a:defRPr/>
            </a:pPr>
            <a:r>
              <a:rPr lang="es-ES" sz="1800" dirty="0" smtClean="0">
                <a:ea typeface="ＭＳ Ｐゴシック" pitchFamily="-106" charset="-128"/>
              </a:rPr>
              <a:t>En el vaso en la zona más alejada a la entrada del agua en el vaso</a:t>
            </a:r>
          </a:p>
          <a:p>
            <a:pPr>
              <a:buFont typeface="Wingdings" pitchFamily="-106" charset="2"/>
              <a:buChar char="Ø"/>
              <a:defRPr/>
            </a:pPr>
            <a:r>
              <a:rPr lang="es-ES" sz="2400" dirty="0" smtClean="0">
                <a:ea typeface="ＭＳ Ｐゴシック" pitchFamily="-106" charset="-128"/>
              </a:rPr>
              <a:t> Protocolo de autocontrol</a:t>
            </a:r>
          </a:p>
          <a:p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ea typeface="ＭＳ Ｐゴシック" pitchFamily="-106" charset="-128"/>
              </a:rPr>
              <a:t>USO PÚBLICO: CONTROL DE LA CALIDAD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ea typeface="ＭＳ Ｐゴシック" pitchFamily="-106" charset="-128"/>
              </a:rPr>
              <a:t>USO PÚBLICO: PROTOCOLO AUTOCONTROL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Tratamiento del agua de cada vaso</a:t>
            </a:r>
          </a:p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Control del agua</a:t>
            </a:r>
          </a:p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Mantenimiento de la piscina</a:t>
            </a:r>
          </a:p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Limpieza y desinfección</a:t>
            </a:r>
          </a:p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Seguridad y buenas prácticas</a:t>
            </a:r>
          </a:p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Plan de control de plagas</a:t>
            </a:r>
          </a:p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Gestión de proveedores y servicios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USO PÚBLICO: AUTOCONTROL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285852" y="1643050"/>
            <a:ext cx="3500462" cy="387798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ood" dir="t"/>
            </a:scene3d>
          </a:bodyPr>
          <a:lstStyle/>
          <a:p>
            <a:pPr algn="ctr">
              <a:defRPr/>
            </a:pPr>
            <a:r>
              <a:rPr lang="es-E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QUÉ</a:t>
            </a:r>
          </a:p>
          <a:p>
            <a:pPr algn="ctr"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CÓMO</a:t>
            </a:r>
            <a:r>
              <a:rPr lang="es-E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defRPr/>
            </a:pPr>
            <a:r>
              <a:rPr lang="es-ES" sz="5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CUÁNDO    </a:t>
            </a:r>
          </a:p>
          <a:p>
            <a:pPr algn="ctr">
              <a:defRPr/>
            </a:pPr>
            <a:r>
              <a:rPr lang="es-E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DÓNDE</a:t>
            </a:r>
          </a:p>
          <a:p>
            <a:pPr algn="ctr">
              <a:defRPr/>
            </a:pPr>
            <a:r>
              <a:rPr lang="es-ES" sz="5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QUIÉN</a:t>
            </a:r>
          </a:p>
        </p:txBody>
      </p:sp>
      <p:sp>
        <p:nvSpPr>
          <p:cNvPr id="16388" name="11 CuadroTexto"/>
          <p:cNvSpPr txBox="1">
            <a:spLocks noChangeArrowheads="1"/>
          </p:cNvSpPr>
          <p:nvPr/>
        </p:nvSpPr>
        <p:spPr bwMode="auto">
          <a:xfrm>
            <a:off x="4786313" y="2214563"/>
            <a:ext cx="2214562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0">
                <a:solidFill>
                  <a:schemeClr val="bg1"/>
                </a:solidFill>
                <a:latin typeface="Verdana" pitchFamily="34" charset="0"/>
              </a:rPr>
              <a:t>?</a:t>
            </a:r>
          </a:p>
        </p:txBody>
      </p:sp>
      <p:pic>
        <p:nvPicPr>
          <p:cNvPr id="16389" name="Picture 7" descr="http://apps.ucab.edu.ve/medialab/wp-content/uploads/2014/02/Verific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75" y="1500188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 descr="http://www.elsalao.es/blog/wp-content/gallery/images/Registro_elsalao.e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75" y="3844925"/>
            <a:ext cx="14319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-106" charset="2"/>
              <a:buChar char="Ø"/>
              <a:defRPr/>
            </a:pPr>
            <a:r>
              <a:rPr lang="es-ES" sz="2400" dirty="0" smtClean="0">
                <a:ea typeface="ＭＳ Ｐゴシック" pitchFamily="-106" charset="-128"/>
              </a:rPr>
              <a:t> CADA EPÍGRAFE: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Descripción del procedimiento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Control de la ejecución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Registros</a:t>
            </a:r>
          </a:p>
        </p:txBody>
      </p:sp>
      <p:sp>
        <p:nvSpPr>
          <p:cNvPr id="1741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USO PÚBLICO: CONTENIDO DEL AUTOCONTROL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smtClean="0">
                <a:ea typeface="ＭＳ Ｐゴシック" pitchFamily="-106" charset="-128"/>
              </a:rPr>
              <a:t>NORMATIVA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es-ES" sz="2000" dirty="0" smtClean="0">
                <a:ea typeface="ＭＳ Ｐゴシック" pitchFamily="-106" charset="-128"/>
              </a:rPr>
              <a:t> DECRETO 53/1995, DE 18 DE MAYO, QUE APRUEBA LAS CONDICIONES HIGIÉNICO-SANITARIAS  DE LAS PISCINAS DE ESTABLECIMIENTOS DE ALOJAMIENTOS TURÍSTICOS Y LAS DE USO COLECTIVO</a:t>
            </a:r>
          </a:p>
          <a:p>
            <a:pPr marL="0" indent="0" eaLnBrk="1" hangingPunct="1">
              <a:buClr>
                <a:schemeClr val="accent1">
                  <a:lumMod val="25000"/>
                </a:schemeClr>
              </a:buClr>
              <a:defRPr/>
            </a:pPr>
            <a:endParaRPr lang="es-ES" sz="2000" dirty="0" smtClean="0">
              <a:ea typeface="ＭＳ Ｐゴシック" pitchFamily="-106" charset="-128"/>
            </a:endParaRPr>
          </a:p>
          <a:p>
            <a:pPr marL="0" indent="0" eaLnBrk="1" hangingPunct="1">
              <a:defRPr/>
            </a:pPr>
            <a:r>
              <a:rPr lang="es-ES" sz="2000" dirty="0" smtClean="0">
                <a:ea typeface="ＭＳ Ｐゴシック" pitchFamily="-106" charset="-128"/>
              </a:rPr>
              <a:t> REAL DECRETO 742/2013, DE 27 DE SEPTIEMBRE, POR EL    QUE   SE   ESTABLECEN   LOS   CRITERIOS TÉCNICO –SANITARIOS DE LAS PISCINAS</a:t>
            </a:r>
          </a:p>
          <a:p>
            <a:pPr marL="0" indent="0" eaLnBrk="1" hangingPunct="1">
              <a:defRPr/>
            </a:pPr>
            <a:endParaRPr lang="es-ES" sz="2000" dirty="0" smtClean="0">
              <a:ea typeface="ＭＳ Ｐゴシック" pitchFamily="-106" charset="-128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s-ES" sz="2000" dirty="0" smtClean="0">
                <a:ea typeface="ＭＳ Ｐゴシック" pitchFamily="-106" charset="-128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USO PÚBLICO: SITUACIONES INCUMPLIMIENTO</a:t>
            </a:r>
          </a:p>
        </p:txBody>
      </p:sp>
      <p:sp>
        <p:nvSpPr>
          <p:cNvPr id="1843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-106" charset="2"/>
              <a:buChar char="Ø"/>
              <a:defRPr/>
            </a:pPr>
            <a:r>
              <a:rPr lang="es-ES" sz="2400" dirty="0" smtClean="0">
                <a:ea typeface="ＭＳ Ｐゴシック" pitchFamily="-106" charset="-128"/>
              </a:rPr>
              <a:t> No se cumple Anexo I y II</a:t>
            </a:r>
          </a:p>
          <a:p>
            <a:pPr>
              <a:buFont typeface="Wingdings" pitchFamily="-106" charset="2"/>
              <a:buChar char="Ø"/>
              <a:defRPr/>
            </a:pPr>
            <a:r>
              <a:rPr lang="es-ES" sz="2400" dirty="0" smtClean="0">
                <a:ea typeface="ＭＳ Ｐゴシック" pitchFamily="-106" charset="-128"/>
              </a:rPr>
              <a:t> Cierre del vaso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Riesgo para la salud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Se dan las condiciones del Anexo I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Presencia de heces o vómitos u otros residuos</a:t>
            </a:r>
          </a:p>
          <a:p>
            <a:pPr lvl="1">
              <a:buFont typeface="Wingdings" pitchFamily="-106" charset="2"/>
              <a:buChar char="v"/>
              <a:defRPr/>
            </a:pPr>
            <a:endParaRPr lang="es-ES" sz="2000" dirty="0" smtClean="0">
              <a:ea typeface="ＭＳ Ｐゴシック" pitchFamily="-10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ea typeface="ＭＳ Ｐゴシック" pitchFamily="-106" charset="-128"/>
              </a:rPr>
              <a:t>USO PÚBLICO: SITUACIONES INCIDENCIA</a:t>
            </a:r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>
          <a:xfrm>
            <a:off x="255589" y="1597025"/>
            <a:ext cx="7673997" cy="4529138"/>
          </a:xfrm>
        </p:spPr>
        <p:txBody>
          <a:bodyPr/>
          <a:lstStyle/>
          <a:p>
            <a:pPr algn="just">
              <a:defRPr/>
            </a:pPr>
            <a:r>
              <a:rPr lang="es-ES" sz="2400" dirty="0" smtClean="0">
                <a:ea typeface="ＭＳ Ｐゴシック" pitchFamily="-106" charset="-128"/>
              </a:rPr>
              <a:t> Descritas en el apartado 7 del Anexo V (ahogamientos, ahogamiento con muerte, lesiones medulares, traumatismos </a:t>
            </a:r>
            <a:r>
              <a:rPr lang="es-ES" sz="2400" dirty="0" err="1" smtClean="0">
                <a:ea typeface="ＭＳ Ｐゴシック" pitchFamily="-106" charset="-128"/>
              </a:rPr>
              <a:t>crano</a:t>
            </a:r>
            <a:r>
              <a:rPr lang="es-ES" sz="2400" dirty="0" smtClean="0">
                <a:ea typeface="ＭＳ Ｐゴシック" pitchFamily="-106" charset="-128"/>
              </a:rPr>
              <a:t>-</a:t>
            </a:r>
          </a:p>
          <a:p>
            <a:pPr algn="just">
              <a:buNone/>
              <a:defRPr/>
            </a:pPr>
            <a:r>
              <a:rPr lang="es-ES" sz="2400" dirty="0" smtClean="0">
                <a:ea typeface="ＭＳ Ｐゴシック" pitchFamily="-106" charset="-128"/>
              </a:rPr>
              <a:t>  encefálicos, etc.)</a:t>
            </a:r>
          </a:p>
          <a:p>
            <a:pPr algn="just">
              <a:defRPr/>
            </a:pPr>
            <a:r>
              <a:rPr lang="es-ES" sz="2400" dirty="0" smtClean="0">
                <a:ea typeface="ＭＳ Ｐゴシック" pitchFamily="-106" charset="-128"/>
              </a:rPr>
              <a:t> Conocer causa, adoptar las medidas preventivas y correctoras</a:t>
            </a:r>
          </a:p>
          <a:p>
            <a:pPr algn="just">
              <a:defRPr/>
            </a:pPr>
            <a:r>
              <a:rPr lang="es-ES" sz="2400" dirty="0" smtClean="0">
                <a:ea typeface="ＭＳ Ｐゴシック" pitchFamily="-106" charset="-128"/>
              </a:rPr>
              <a:t> Informar a la autoridad sanitaria</a:t>
            </a:r>
          </a:p>
          <a:p>
            <a:pPr lvl="2" algn="just">
              <a:buClr>
                <a:srgbClr val="CC0000"/>
              </a:buClr>
              <a:buFont typeface="Wingdings" pitchFamily="2" charset="2"/>
              <a:buChar char="v"/>
              <a:defRPr/>
            </a:pPr>
            <a:r>
              <a:rPr lang="es-ES" sz="1600" u="sng" dirty="0" smtClean="0">
                <a:solidFill>
                  <a:schemeClr val="accent1">
                    <a:lumMod val="25000"/>
                  </a:schemeClr>
                </a:solidFill>
                <a:ea typeface="ＭＳ Ｐゴシック" pitchFamily="-106" charset="-128"/>
              </a:rPr>
              <a:t>piscines@dgsanita.caib.es</a:t>
            </a:r>
          </a:p>
          <a:p>
            <a:pPr lvl="1" algn="just">
              <a:buNone/>
              <a:defRPr/>
            </a:pPr>
            <a:endParaRPr lang="es-ES" sz="2000" dirty="0" smtClean="0">
              <a:ea typeface="ＭＳ Ｐゴシック" pitchFamily="-10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USO PÚBLICO: INFORMACIÓN PÚBLICO</a:t>
            </a:r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285752" y="1597025"/>
            <a:ext cx="8072462" cy="4529138"/>
          </a:xfrm>
        </p:spPr>
        <p:txBody>
          <a:bodyPr/>
          <a:lstStyle/>
          <a:p>
            <a:pPr>
              <a:buFont typeface="Wingdings" pitchFamily="-106" charset="2"/>
              <a:buChar char="Ø"/>
              <a:defRPr/>
            </a:pPr>
            <a:r>
              <a:rPr lang="es-ES" sz="2400" dirty="0" smtClean="0">
                <a:ea typeface="ＭＳ Ｐゴシック" pitchFamily="-106" charset="-128"/>
              </a:rPr>
              <a:t> </a:t>
            </a:r>
            <a:r>
              <a:rPr lang="es-ES" sz="2000" dirty="0" smtClean="0">
                <a:ea typeface="ＭＳ Ｐゴシック" pitchFamily="-106" charset="-128"/>
              </a:rPr>
              <a:t>LUGAR ACCESIBLE Y FÁCILEMENTE VISIBLE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800" dirty="0" smtClean="0">
                <a:ea typeface="ＭＳ Ｐゴシック" pitchFamily="-106" charset="-128"/>
              </a:rPr>
              <a:t>Resultado controles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800" dirty="0" smtClean="0">
                <a:ea typeface="ＭＳ Ｐゴシック" pitchFamily="-106" charset="-128"/>
              </a:rPr>
              <a:t>Situaciones de incumplimiento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800" dirty="0" smtClean="0">
                <a:ea typeface="ＭＳ Ｐゴシック" pitchFamily="-106" charset="-128"/>
              </a:rPr>
              <a:t>Material divulgativo para prevención de  ahogamientos, traumatismos </a:t>
            </a:r>
            <a:r>
              <a:rPr lang="es-ES" sz="1800" dirty="0" err="1" smtClean="0">
                <a:ea typeface="ＭＳ Ｐゴシック" pitchFamily="-106" charset="-128"/>
              </a:rPr>
              <a:t>cranoencefálicos</a:t>
            </a:r>
            <a:r>
              <a:rPr lang="es-ES" sz="1800" dirty="0" smtClean="0">
                <a:ea typeface="ＭＳ Ｐゴシック" pitchFamily="-106" charset="-128"/>
              </a:rPr>
              <a:t>, lesiones medulares y protección solar, en las descubiertas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800" dirty="0" smtClean="0">
                <a:ea typeface="ＭＳ Ｐゴシック" pitchFamily="-106" charset="-128"/>
              </a:rPr>
              <a:t>Sustancias químicas y mezclas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800" dirty="0" smtClean="0">
                <a:ea typeface="ＭＳ Ｐゴシック" pitchFamily="-106" charset="-128"/>
              </a:rPr>
              <a:t>Presencia de socorrista o no. Información emergencias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800" dirty="0" smtClean="0">
                <a:ea typeface="ＭＳ Ｐゴシック" pitchFamily="-106" charset="-128"/>
              </a:rPr>
              <a:t>Normas de uso, derechos y deberes usuarios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ea typeface="ＭＳ Ｐゴシック" pitchFamily="-106" charset="-128"/>
              </a:rPr>
              <a:t>USO PÚBLICO: REMISIÓN INFORMACIÓN</a:t>
            </a:r>
          </a:p>
        </p:txBody>
      </p:sp>
      <p:sp>
        <p:nvSpPr>
          <p:cNvPr id="21507" name="2 Marcador de contenido"/>
          <p:cNvSpPr>
            <a:spLocks noGrp="1"/>
          </p:cNvSpPr>
          <p:nvPr>
            <p:ph idx="1"/>
          </p:nvPr>
        </p:nvSpPr>
        <p:spPr>
          <a:xfrm>
            <a:off x="255588" y="1428750"/>
            <a:ext cx="8709025" cy="4529138"/>
          </a:xfrm>
        </p:spPr>
        <p:txBody>
          <a:bodyPr/>
          <a:lstStyle/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Anexo </a:t>
            </a:r>
            <a:r>
              <a:rPr lang="es-ES" sz="2400" dirty="0" smtClean="0">
                <a:ea typeface="ＭＳ Ｐゴシック" pitchFamily="-106" charset="-128"/>
              </a:rPr>
              <a:t>IV</a:t>
            </a:r>
          </a:p>
          <a:p>
            <a:pPr lvl="1"/>
            <a:r>
              <a:rPr lang="es-ES" sz="2000" dirty="0" smtClean="0">
                <a:ea typeface="ＭＳ Ｐゴシック" pitchFamily="-106" charset="-128"/>
              </a:rPr>
              <a:t> </a:t>
            </a:r>
            <a:r>
              <a:rPr lang="es-ES" sz="2000" dirty="0" smtClean="0">
                <a:ea typeface="ＭＳ Ｐゴシック" pitchFamily="-106" charset="-128"/>
              </a:rPr>
              <a:t>Parte A: Instalación</a:t>
            </a:r>
          </a:p>
          <a:p>
            <a:pPr lvl="1"/>
            <a:r>
              <a:rPr lang="es-ES" sz="2000" dirty="0" smtClean="0">
                <a:ea typeface="ＭＳ Ｐゴシック" pitchFamily="-106" charset="-128"/>
              </a:rPr>
              <a:t> </a:t>
            </a:r>
            <a:r>
              <a:rPr lang="es-ES" sz="2000" dirty="0" smtClean="0">
                <a:ea typeface="ＭＳ Ｐゴシック" pitchFamily="-106" charset="-128"/>
              </a:rPr>
              <a:t>Parte B: Tratamiento del agua del vaso</a:t>
            </a:r>
          </a:p>
          <a:p>
            <a:pPr lvl="1"/>
            <a:r>
              <a:rPr lang="es-ES" sz="2000" dirty="0" smtClean="0">
                <a:ea typeface="ＭＳ Ｐゴシック" pitchFamily="-106" charset="-128"/>
              </a:rPr>
              <a:t> P</a:t>
            </a:r>
            <a:r>
              <a:rPr lang="es-ES" sz="2000" dirty="0" smtClean="0">
                <a:ea typeface="ＭＳ Ｐゴシック" pitchFamily="-106" charset="-128"/>
              </a:rPr>
              <a:t>arte C: Muestreo por vasos</a:t>
            </a:r>
            <a:endParaRPr lang="es-ES" sz="2000" dirty="0" smtClean="0">
              <a:ea typeface="ＭＳ Ｐゴシック" pitchFamily="-106" charset="-128"/>
            </a:endParaRPr>
          </a:p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</a:t>
            </a:r>
            <a:r>
              <a:rPr lang="es-ES" sz="2400" dirty="0" smtClean="0">
                <a:ea typeface="ＭＳ Ｐゴシック" pitchFamily="-106" charset="-128"/>
              </a:rPr>
              <a:t>Autoridad sanitaria </a:t>
            </a:r>
          </a:p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Antes de 30 abril</a:t>
            </a:r>
          </a:p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Partes A y B /5 años</a:t>
            </a:r>
          </a:p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Parte C / año</a:t>
            </a:r>
          </a:p>
          <a:p>
            <a:pPr>
              <a:buNone/>
            </a:pPr>
            <a:endParaRPr lang="es-ES" sz="2400" dirty="0" smtClean="0">
              <a:ea typeface="ＭＳ Ｐゴシック" pitchFamily="-10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PARTE A y B: INSTALACIÓN Y TTO. AGUA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1"/>
          </p:nvPr>
        </p:nvSpPr>
        <p:spPr>
          <a:xfrm>
            <a:off x="-32" y="1597025"/>
            <a:ext cx="4278312" cy="4529138"/>
          </a:xfrm>
        </p:spPr>
        <p:txBody>
          <a:bodyPr/>
          <a:lstStyle/>
          <a:p>
            <a:pPr>
              <a:buClr>
                <a:srgbClr val="000066"/>
              </a:buClr>
              <a:buFont typeface="Wingdings" pitchFamily="2" charset="2"/>
              <a:buChar char="Ø"/>
            </a:pPr>
            <a:r>
              <a:rPr lang="es-ES" sz="1600" dirty="0" smtClean="0"/>
              <a:t> </a:t>
            </a:r>
            <a:r>
              <a:rPr lang="es-ES" sz="1800" dirty="0" smtClean="0"/>
              <a:t>PARTE A: INSTALACIÓN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Provincia, Municipio, Localidad, CP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Dirección Postal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Titular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Coordenadas geográficas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Denominación de la piscina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Tipo de piscina: Tipo 1, 2, 3A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Agua de alimentación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Tipo de vaso</a:t>
            </a:r>
          </a:p>
          <a:p>
            <a:pPr lvl="1"/>
            <a:endParaRPr lang="es-ES" sz="1200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>
          <a:xfrm>
            <a:off x="4071934" y="1597025"/>
            <a:ext cx="5072066" cy="452913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sz="1600" dirty="0" smtClean="0"/>
              <a:t> </a:t>
            </a:r>
            <a:r>
              <a:rPr lang="es-ES" sz="1800" dirty="0" smtClean="0"/>
              <a:t>PARTE B: TTO. DEL AGUA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Filtración: arena, diatomeas, zeolitas, ...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Superficie filtrante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Velocidad de filtración máxima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Desinfección: hipoclorito sódico, cálcico, dióxido de cloro, </a:t>
            </a:r>
            <a:r>
              <a:rPr lang="es-ES" sz="1400" dirty="0" err="1" smtClean="0"/>
              <a:t>ac.tricloroisocianúrico</a:t>
            </a:r>
            <a:r>
              <a:rPr lang="es-ES" sz="1400" dirty="0" smtClean="0"/>
              <a:t>, …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Floculantes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Corrector de pH</a:t>
            </a:r>
          </a:p>
          <a:p>
            <a:pPr lvl="1">
              <a:buClr>
                <a:srgbClr val="CC0000"/>
              </a:buClr>
              <a:buFont typeface="Wingdings" pitchFamily="2" charset="2"/>
              <a:buChar char="v"/>
            </a:pPr>
            <a:r>
              <a:rPr lang="es-ES" sz="1400" dirty="0" smtClean="0"/>
              <a:t>Otros tratamientos</a:t>
            </a:r>
            <a:endParaRPr lang="es-E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PARTE C: MUESTREO POR VASOS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2713" y="1428750"/>
          <a:ext cx="8888414" cy="4501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4644"/>
                <a:gridCol w="1285884"/>
                <a:gridCol w="1214446"/>
                <a:gridCol w="755686"/>
                <a:gridCol w="1000132"/>
                <a:gridCol w="810544"/>
                <a:gridCol w="761092"/>
                <a:gridCol w="1315986"/>
              </a:tblGrid>
              <a:tr h="358182">
                <a:tc>
                  <a:txBody>
                    <a:bodyPr/>
                    <a:lstStyle/>
                    <a:p>
                      <a:pPr algn="r"/>
                      <a:r>
                        <a:rPr lang="es-ES" sz="800" kern="800" baseline="0" dirty="0" smtClean="0">
                          <a:latin typeface="Verdana" pitchFamily="34" charset="0"/>
                        </a:rPr>
                        <a:t>VASO Nº: </a:t>
                      </a:r>
                      <a:endParaRPr lang="es-ES" sz="800" kern="800" baseline="0" dirty="0"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800" kern="800" baseline="0" dirty="0" smtClean="0">
                          <a:latin typeface="Verdana" pitchFamily="34" charset="0"/>
                        </a:rPr>
                        <a:t>TEMPORADA:</a:t>
                      </a:r>
                      <a:endParaRPr lang="es-ES" sz="800" kern="800" baseline="0" dirty="0"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800" kern="800" baseline="0" dirty="0" smtClean="0">
                          <a:latin typeface="Verdana" pitchFamily="34" charset="0"/>
                        </a:rPr>
                        <a:t>F.APERTURA:</a:t>
                      </a:r>
                      <a:endParaRPr lang="es-ES" sz="800" kern="800" baseline="0" dirty="0"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800" kern="800" baseline="0" dirty="0" smtClean="0">
                          <a:latin typeface="Verdana" pitchFamily="34" charset="0"/>
                        </a:rPr>
                        <a:t>F.CIERRE:</a:t>
                      </a:r>
                      <a:endParaRPr lang="es-ES" sz="800" kern="800" baseline="0" dirty="0"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58182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PARÁMETRO</a:t>
                      </a:r>
                      <a:endParaRPr lang="es-ES" sz="800" b="1" i="0" kern="80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Nº MUESTREOS REALIZADOS</a:t>
                      </a:r>
                      <a:endParaRPr lang="es-ES" sz="800" b="1" i="0" kern="80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Nº MUESTREOS CONFORME</a:t>
                      </a:r>
                      <a:endParaRPr lang="es-ES" sz="800" b="1" i="0" kern="80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V.MEDIO</a:t>
                      </a:r>
                      <a:endParaRPr lang="es-ES" sz="800" b="1" i="0" kern="80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V.MAXIMO</a:t>
                      </a:r>
                      <a:endParaRPr lang="es-ES" sz="800" b="1" i="0" kern="80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V. MÍNIMO</a:t>
                      </a:r>
                      <a:endParaRPr lang="es-ES" sz="800" b="1" i="0" kern="80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UNIDAD</a:t>
                      </a:r>
                      <a:endParaRPr lang="es-ES" sz="800" b="1" i="0" kern="80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Nº DIAS INCUMPLIMIENTO</a:t>
                      </a:r>
                      <a:endParaRPr lang="es-ES" sz="800" b="1" i="0" kern="800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49630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pH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TEMPERATURA AGUA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TRANSPARENCIA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P. REDOX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T. RECIRCULACIÓN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TURBIDEZ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CLR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CCR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BROMO TOTAL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A. ISOCIANÚRICO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O. DESINFECTANTES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E. COLI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P. AERUGINOSA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LEGIONELLA SPP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HUMEDAD RELATIVA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06999">
                <a:tc>
                  <a:txBody>
                    <a:bodyPr/>
                    <a:lstStyle/>
                    <a:p>
                      <a:r>
                        <a:rPr lang="es-ES" sz="800" b="1" i="0" kern="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T. AMBIENTE</a:t>
                      </a:r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  <a:tr h="26276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b="1" i="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CO</a:t>
                      </a:r>
                      <a:r>
                        <a:rPr lang="es-ES" sz="800" b="1" i="0" baseline="-25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Verdana" pitchFamily="34" charset="0"/>
                        </a:rPr>
                        <a:t>2</a:t>
                      </a:r>
                      <a:endParaRPr lang="es-ES" sz="800" b="1" i="0" baseline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  <a:p>
                      <a:endParaRPr lang="es-ES" sz="800" b="1" i="0" kern="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800" kern="800" baseline="0" dirty="0"/>
                    </a:p>
                  </a:txBody>
                  <a:tcPr>
                    <a:solidFill>
                      <a:schemeClr val="accent1">
                        <a:lumMod val="2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SILOE (Sistema </a:t>
            </a:r>
            <a:r>
              <a:rPr lang="es-ES" sz="2400" dirty="0" smtClean="0">
                <a:ea typeface="ＭＳ Ｐゴシック" pitchFamily="-106" charset="-128"/>
              </a:rPr>
              <a:t>de </a:t>
            </a:r>
            <a:r>
              <a:rPr lang="es-ES" sz="2400" dirty="0" smtClean="0">
                <a:ea typeface="ＭＳ Ｐゴシック" pitchFamily="-106" charset="-128"/>
              </a:rPr>
              <a:t>información de piscinas)</a:t>
            </a:r>
          </a:p>
          <a:p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ea typeface="ＭＳ Ｐゴシック" pitchFamily="-106" charset="-128"/>
              </a:rPr>
              <a:t>USO PÚBLICO: REMISIÓN INFORMACIÓN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1692" y="2500306"/>
            <a:ext cx="456344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USO PRIVADO</a:t>
            </a:r>
          </a:p>
        </p:txBody>
      </p:sp>
      <p:sp>
        <p:nvSpPr>
          <p:cNvPr id="2560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-106" charset="2"/>
              <a:buChar char="Ø"/>
              <a:defRPr/>
            </a:pPr>
            <a:r>
              <a:rPr lang="es-ES" sz="2000" dirty="0" smtClean="0">
                <a:ea typeface="ＭＳ Ｐゴシック" pitchFamily="-106" charset="-128"/>
              </a:rPr>
              <a:t> TIPO 3A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600" dirty="0" smtClean="0">
                <a:ea typeface="ＭＳ Ｐゴシック" pitchFamily="-106" charset="-128"/>
              </a:rPr>
              <a:t> Características de la piscina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600" dirty="0" smtClean="0">
                <a:ea typeface="ＭＳ Ｐゴシック" pitchFamily="-106" charset="-128"/>
              </a:rPr>
              <a:t> Tratamiento del agua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600" dirty="0" smtClean="0">
                <a:ea typeface="ＭＳ Ｐゴシック" pitchFamily="-106" charset="-128"/>
              </a:rPr>
              <a:t> Productos químicos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600" dirty="0" smtClean="0">
                <a:ea typeface="ＭＳ Ｐゴシック" pitchFamily="-106" charset="-128"/>
              </a:rPr>
              <a:t> Criterios calidad agua y aire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600" dirty="0" smtClean="0">
                <a:ea typeface="ＭＳ Ｐゴシック" pitchFamily="-106" charset="-128"/>
              </a:rPr>
              <a:t> Situaciones de incidencia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600" dirty="0" smtClean="0">
                <a:ea typeface="ＭＳ Ｐゴシック" pitchFamily="-106" charset="-128"/>
              </a:rPr>
              <a:t> Información al público (d, e, f)</a:t>
            </a:r>
          </a:p>
          <a:p>
            <a:pPr>
              <a:buFont typeface="Wingdings" pitchFamily="-106" charset="2"/>
              <a:buChar char="Ø"/>
              <a:defRPr/>
            </a:pPr>
            <a:r>
              <a:rPr lang="es-ES" sz="2000" dirty="0" smtClean="0">
                <a:ea typeface="ＭＳ Ｐゴシック" pitchFamily="-106" charset="-128"/>
              </a:rPr>
              <a:t> TIPO 3B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1600" dirty="0" smtClean="0">
                <a:ea typeface="ＭＳ Ｐゴシック" pitchFamily="-106" charset="-128"/>
              </a:rPr>
              <a:t> Situaciones de incidencia</a:t>
            </a:r>
          </a:p>
          <a:p>
            <a:pPr lvl="1">
              <a:buFont typeface="Wingdings" pitchFamily="-106" charset="2"/>
              <a:buChar char="v"/>
              <a:defRPr/>
            </a:pPr>
            <a:endParaRPr lang="es-ES" sz="1600" dirty="0" smtClean="0">
              <a:ea typeface="ＭＳ Ｐゴシック" pitchFamily="-10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dirty="0" smtClean="0">
                <a:ea typeface="ＭＳ Ｐゴシック" pitchFamily="-106" charset="-128"/>
              </a:rPr>
              <a:t>DECRETO 53/1995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1" y="1597025"/>
            <a:ext cx="8143933" cy="4529138"/>
          </a:xfrm>
        </p:spPr>
        <p:txBody>
          <a:bodyPr/>
          <a:lstStyle/>
          <a:p>
            <a:pPr marL="0" indent="0" algn="just" eaLnBrk="1" hangingPunct="1">
              <a:buClr>
                <a:schemeClr val="accent1">
                  <a:lumMod val="25000"/>
                </a:schemeClr>
              </a:buClr>
              <a:defRPr/>
            </a:pPr>
            <a:r>
              <a:rPr lang="es-ES" sz="2000" dirty="0" smtClean="0">
                <a:ea typeface="ＭＳ Ｐゴシック" pitchFamily="-106" charset="-128"/>
              </a:rPr>
              <a:t> DECRETO 53/1995, DE 18 DE MAYO, QUE APRUEBA LAS CONDICIONES HIGIÉNICO-SANITARIAS  DE LAS PISCINAS DE ESTABLECIMIENTOS DE ALOJAMIENTOS TURÍSTICOS Y LAS DE USO COLECTIVO</a:t>
            </a:r>
          </a:p>
          <a:p>
            <a:pPr marL="0" indent="0" algn="just" eaLnBrk="1" hangingPunct="1">
              <a:buClr>
                <a:schemeClr val="accent1">
                  <a:lumMod val="25000"/>
                </a:schemeClr>
              </a:buClr>
              <a:defRPr/>
            </a:pPr>
            <a:endParaRPr lang="es-ES" sz="2000" dirty="0" smtClean="0">
              <a:ea typeface="ＭＳ Ｐゴシック" pitchFamily="-106" charset="-128"/>
            </a:endParaRPr>
          </a:p>
          <a:p>
            <a:pPr marL="0" indent="0" algn="just" eaLnBrk="1" hangingPunct="1">
              <a:defRPr/>
            </a:pPr>
            <a:endParaRPr lang="es-ES" sz="2000" dirty="0" smtClean="0">
              <a:ea typeface="ＭＳ Ｐゴシック" pitchFamily="-106" charset="-128"/>
            </a:endParaRP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es-ES" sz="2000" dirty="0" smtClean="0">
                <a:ea typeface="ＭＳ Ｐゴシック" pitchFamily="-106" charset="-128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ea typeface="ＭＳ Ｐゴシック" pitchFamily="-106" charset="-128"/>
              </a:rPr>
              <a:t>D53/1995: ÁMBITO DE APLICACIÓN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785786" y="1453524"/>
          <a:ext cx="7572428" cy="4200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647"/>
                <a:gridCol w="2440501"/>
                <a:gridCol w="4286280"/>
              </a:tblGrid>
              <a:tr h="310070">
                <a:tc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</a:tr>
              <a:tr h="904376">
                <a:tc rowSpan="2">
                  <a:txBody>
                    <a:bodyPr/>
                    <a:lstStyle/>
                    <a:p>
                      <a:r>
                        <a:rPr lang="es-ES" sz="10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ÁMBITO</a:t>
                      </a:r>
                      <a:r>
                        <a:rPr lang="es-ES" sz="10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 DE APLICACIÓN</a:t>
                      </a:r>
                      <a:endParaRPr lang="es-ES" sz="10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 vert="vert270" anchor="ctr" anchorCtr="1"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ESTABLECIMIENTOS DE ALOJAMIENTOS TURÍSTICOS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INCLUIDAS EN LAS INSTALACIONES </a:t>
                      </a:r>
                    </a:p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DE</a:t>
                      </a:r>
                      <a:r>
                        <a:rPr lang="es-ES" sz="14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 LOS CITADOS ESTABLECIMIENTOS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</a:tr>
              <a:tr h="910533">
                <a:tc vMerge="1"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6AAC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USO </a:t>
                      </a:r>
                    </a:p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COLECTIVO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PÚBLICO EN GENERAL O COMO ACTIVIDAD COMPLEMENTARIA DE ESTABLECIMIENTOS O INSTALACIONES CUYA ACTIVIDAD PRINCIPAL SEA OTRA, COMO RESTAURACIÓN, RECRERO O SIMILARES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</a:tr>
              <a:tr h="806979">
                <a:tc rowSpan="2">
                  <a:txBody>
                    <a:bodyPr/>
                    <a:lstStyle/>
                    <a:p>
                      <a:r>
                        <a:rPr lang="es-ES" sz="10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EXCLUYE</a:t>
                      </a:r>
                      <a:endParaRPr lang="es-ES" sz="1000" b="1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 vert="vert270" anchor="ctr" anchorCtr="1">
                    <a:solidFill>
                      <a:srgbClr val="003F87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USO EXCUSIVAMENTE</a:t>
                      </a:r>
                      <a:r>
                        <a:rPr lang="es-ES" sz="14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 FAMILIAR O COMUNIDADES DE VECINOS</a:t>
                      </a:r>
                      <a:endParaRPr lang="es-ES" sz="1400" b="1" dirty="0" smtClean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sz="1400" b="1" dirty="0" smtClean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</a:tr>
              <a:tr h="806979">
                <a:tc vMerge="1">
                  <a:txBody>
                    <a:bodyPr/>
                    <a:lstStyle/>
                    <a:p>
                      <a:endParaRPr lang="es-ES" sz="1000" b="1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 vert="vert" anchor="ctr" anchorCtr="1">
                    <a:solidFill>
                      <a:srgbClr val="003F8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BAÑOS TERAPÉUTICOS O TERMALES</a:t>
                      </a:r>
                    </a:p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dirty="0" smtClean="0">
                <a:ea typeface="ＭＳ Ｐゴシック" pitchFamily="-106" charset="-128"/>
              </a:rPr>
              <a:t>REAL DECRETO 742/2013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es-ES" sz="2000" dirty="0" smtClean="0">
                <a:ea typeface="ＭＳ Ｐゴシック" pitchFamily="-106" charset="-128"/>
              </a:rPr>
              <a:t> REAL DECRETO 742/2013, DE 27 DE SEPTIEMBRE, POR EL    QUE   SE   ESTABLECEN   LOS   CRITERIOS TÉCNICO –SANITARIOS DE LAS PISCINAS (BOE nº244 11/10/2013)</a:t>
            </a:r>
          </a:p>
          <a:p>
            <a:pPr marL="0" indent="0" eaLnBrk="1" hangingPunct="1">
              <a:defRPr/>
            </a:pPr>
            <a:endParaRPr lang="es-ES" sz="2000" dirty="0" smtClean="0">
              <a:ea typeface="ＭＳ Ｐゴシック" pitchFamily="-106" charset="-128"/>
            </a:endParaRPr>
          </a:p>
          <a:p>
            <a:pPr marL="0" indent="0" eaLnBrk="1" hangingPunct="1">
              <a:defRPr/>
            </a:pPr>
            <a:r>
              <a:rPr lang="es-ES" sz="2000" dirty="0" smtClean="0">
                <a:ea typeface="ＭＳ Ｐゴシック" pitchFamily="-106" charset="-128"/>
              </a:rPr>
              <a:t> CORRECCIÓN DE ERRORES DEL REAL DECRETO 742/2013 (BOE nº271 12/11/2013)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s-ES" sz="2000" dirty="0" smtClean="0">
                <a:ea typeface="ＭＳ Ｐゴシック" pitchFamily="-106" charset="-128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5588" y="1543068"/>
            <a:ext cx="8709025" cy="4529138"/>
          </a:xfrm>
        </p:spPr>
        <p:txBody>
          <a:bodyPr/>
          <a:lstStyle/>
          <a:p>
            <a:r>
              <a:rPr lang="es-ES" sz="1400" dirty="0" smtClean="0"/>
              <a:t> ARTÍCULO 4. ANDÉN</a:t>
            </a:r>
          </a:p>
          <a:p>
            <a:pPr lvl="1"/>
            <a:r>
              <a:rPr lang="es-ES" sz="1400" dirty="0" smtClean="0"/>
              <a:t>Mínimo 1,20m</a:t>
            </a:r>
          </a:p>
          <a:p>
            <a:pPr lvl="1"/>
            <a:r>
              <a:rPr lang="es-ES" sz="1400" dirty="0" smtClean="0"/>
              <a:t>Suelo andén clase 3(UNE-ENV 12633:2003)</a:t>
            </a:r>
          </a:p>
          <a:p>
            <a:r>
              <a:rPr lang="es-ES" sz="1400" dirty="0" smtClean="0"/>
              <a:t> ARTÍCULO 7. FONDO</a:t>
            </a:r>
          </a:p>
          <a:p>
            <a:pPr lvl="1"/>
            <a:r>
              <a:rPr lang="es-ES" sz="1400" dirty="0" smtClean="0"/>
              <a:t>Profundidad &lt;1,50m  suelo antideslizante </a:t>
            </a:r>
            <a:r>
              <a:rPr lang="es-ES" sz="1400" dirty="0" smtClean="0"/>
              <a:t>clase </a:t>
            </a:r>
            <a:r>
              <a:rPr lang="es-ES" sz="1400" dirty="0" smtClean="0"/>
              <a:t>3</a:t>
            </a:r>
          </a:p>
          <a:p>
            <a:pPr lvl="1"/>
            <a:r>
              <a:rPr lang="es-ES" sz="1400" dirty="0" smtClean="0"/>
              <a:t>Revestimiento interior del vaso color claro</a:t>
            </a:r>
          </a:p>
          <a:p>
            <a:r>
              <a:rPr lang="es-ES" sz="1400" dirty="0" smtClean="0"/>
              <a:t> ARTÍCULO 8. PROFUNDIDAD</a:t>
            </a:r>
          </a:p>
          <a:p>
            <a:pPr lvl="1"/>
            <a:r>
              <a:rPr lang="es-ES" sz="1400" dirty="0" smtClean="0"/>
              <a:t>Max. 3m y zonas con profundidad &lt;1,40m</a:t>
            </a:r>
          </a:p>
          <a:p>
            <a:pPr lvl="1"/>
            <a:r>
              <a:rPr lang="es-ES" sz="1400" dirty="0" smtClean="0"/>
              <a:t>Señalizar &gt;1,40m. Valor máximo y mínimo. Paredes y andén</a:t>
            </a:r>
          </a:p>
          <a:p>
            <a:pPr lvl="1"/>
            <a:r>
              <a:rPr lang="es-ES" sz="1400" dirty="0" smtClean="0"/>
              <a:t>Pendiente &lt;10% hasta 1,40m y &lt;35% el resto</a:t>
            </a:r>
          </a:p>
          <a:p>
            <a:r>
              <a:rPr lang="es-ES" sz="1400" dirty="0" smtClean="0"/>
              <a:t> ARTÍCULO 9. VASOS &lt;6 AÑOS</a:t>
            </a:r>
          </a:p>
          <a:p>
            <a:pPr lvl="1"/>
            <a:r>
              <a:rPr lang="es-ES" sz="1400" dirty="0" smtClean="0"/>
              <a:t>Profundidad 50cm</a:t>
            </a:r>
          </a:p>
          <a:p>
            <a:pPr lvl="1"/>
            <a:r>
              <a:rPr lang="es-ES" sz="1400" dirty="0" smtClean="0"/>
              <a:t>Pendiente ≤6%</a:t>
            </a:r>
          </a:p>
          <a:p>
            <a:endParaRPr lang="es-ES" sz="1400" dirty="0"/>
          </a:p>
        </p:txBody>
      </p:sp>
      <p:sp>
        <p:nvSpPr>
          <p:cNvPr id="4" name="6 Título"/>
          <p:cNvSpPr>
            <a:spLocks noGrp="1"/>
          </p:cNvSpPr>
          <p:nvPr>
            <p:ph type="title"/>
          </p:nvPr>
        </p:nvSpPr>
        <p:spPr>
          <a:xfrm>
            <a:off x="80992" y="908050"/>
            <a:ext cx="8705850" cy="490538"/>
          </a:xfrm>
        </p:spPr>
        <p:txBody>
          <a:bodyPr/>
          <a:lstStyle/>
          <a:p>
            <a:r>
              <a:rPr lang="es-ES" sz="2000" dirty="0" smtClean="0">
                <a:ea typeface="ＭＳ Ｐゴシック" pitchFamily="-106" charset="-128"/>
              </a:rPr>
              <a:t>D53/1995: ARTÍCULOS MODIFICADOS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5588" y="1543068"/>
            <a:ext cx="8888412" cy="4529138"/>
          </a:xfrm>
        </p:spPr>
        <p:txBody>
          <a:bodyPr/>
          <a:lstStyle/>
          <a:p>
            <a:r>
              <a:rPr lang="es-ES" sz="1400" dirty="0" smtClean="0"/>
              <a:t>  ARTÍCULO 10. FONDO</a:t>
            </a:r>
          </a:p>
          <a:p>
            <a:pPr lvl="1"/>
            <a:r>
              <a:rPr lang="es-ES" sz="1400" dirty="0" smtClean="0"/>
              <a:t>Tomas de fondo y cualquier hueco protegido</a:t>
            </a:r>
          </a:p>
          <a:p>
            <a:r>
              <a:rPr lang="es-ES" sz="1400" dirty="0" smtClean="0"/>
              <a:t>  ARTÍCULO 12. ESCALERAS</a:t>
            </a:r>
          </a:p>
          <a:p>
            <a:pPr lvl="1"/>
            <a:r>
              <a:rPr lang="es-ES" sz="1400" dirty="0" smtClean="0"/>
              <a:t>1m profundidad bajo el agua y en profundidades menores 30cm por encima del suelo</a:t>
            </a:r>
          </a:p>
          <a:p>
            <a:pPr lvl="1"/>
            <a:r>
              <a:rPr lang="es-ES" sz="1400" dirty="0" smtClean="0"/>
              <a:t>1/15m de perímetro, antideslizantes, sin aristas, no sobresalir del plano de la pared del vaso</a:t>
            </a:r>
          </a:p>
          <a:p>
            <a:pPr lvl="1"/>
            <a:r>
              <a:rPr lang="es-ES" sz="1400" dirty="0" smtClean="0"/>
              <a:t>Acceso minusválidos: grúa piscina u otro elemento adaptado</a:t>
            </a:r>
          </a:p>
          <a:p>
            <a:r>
              <a:rPr lang="es-ES" sz="1400" dirty="0" smtClean="0"/>
              <a:t> ARTÍCULO 14. PISCINAS CUBIERTAS</a:t>
            </a:r>
          </a:p>
          <a:p>
            <a:pPr lvl="1"/>
            <a:r>
              <a:rPr lang="es-ES" sz="1400" dirty="0" smtClean="0"/>
              <a:t>Humedad relativa del recinto &lt; 65%</a:t>
            </a:r>
          </a:p>
          <a:p>
            <a:pPr lvl="1"/>
            <a:r>
              <a:rPr lang="es-ES" sz="1400" dirty="0" smtClean="0"/>
              <a:t>Aire exterior de ventilación aportado 2,5 dm</a:t>
            </a:r>
            <a:r>
              <a:rPr lang="es-ES" sz="1400" baseline="30000" dirty="0" smtClean="0"/>
              <a:t>3</a:t>
            </a:r>
            <a:r>
              <a:rPr lang="es-ES" sz="1400" dirty="0" smtClean="0"/>
              <a:t>/s/m</a:t>
            </a:r>
            <a:r>
              <a:rPr lang="es-ES" sz="1400" baseline="30000" dirty="0" smtClean="0"/>
              <a:t>2</a:t>
            </a:r>
            <a:r>
              <a:rPr lang="es-ES" sz="1400" dirty="0" smtClean="0"/>
              <a:t> de lámina de agua</a:t>
            </a:r>
          </a:p>
          <a:p>
            <a:r>
              <a:rPr lang="es-ES" sz="1400" dirty="0" smtClean="0"/>
              <a:t> ARTÍCULO 17. SALAS TÉCNICAS</a:t>
            </a:r>
          </a:p>
          <a:p>
            <a:pPr lvl="1"/>
            <a:r>
              <a:rPr lang="es-ES" sz="1400" dirty="0" smtClean="0"/>
              <a:t>Calidad de aire de salas técnicas igual que en piscinas cubierta</a:t>
            </a:r>
          </a:p>
          <a:p>
            <a:endParaRPr lang="es-ES" sz="1400" dirty="0" smtClean="0"/>
          </a:p>
          <a:p>
            <a:pPr>
              <a:buNone/>
            </a:pPr>
            <a:endParaRPr lang="es-ES" sz="1400" dirty="0">
              <a:solidFill>
                <a:srgbClr val="FF0000"/>
              </a:solidFill>
            </a:endParaRPr>
          </a:p>
        </p:txBody>
      </p:sp>
      <p:sp>
        <p:nvSpPr>
          <p:cNvPr id="5" name="6 Título"/>
          <p:cNvSpPr txBox="1">
            <a:spLocks/>
          </p:cNvSpPr>
          <p:nvPr/>
        </p:nvSpPr>
        <p:spPr bwMode="auto">
          <a:xfrm>
            <a:off x="80992" y="928670"/>
            <a:ext cx="870585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12600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pitchFamily="-106" charset="-128"/>
                <a:cs typeface="Verdana" pitchFamily="34" charset="0"/>
              </a:rPr>
              <a:t>D53/1995: ARTÍCULOS MODIFICADOS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5588" y="1428736"/>
            <a:ext cx="8709025" cy="4689495"/>
          </a:xfrm>
        </p:spPr>
        <p:txBody>
          <a:bodyPr/>
          <a:lstStyle/>
          <a:p>
            <a:r>
              <a:rPr lang="es-ES" sz="1400" dirty="0" smtClean="0"/>
              <a:t>ARTÍCULO 18. TOMAS DE FONDO CERRAMIENTOS PISCINA Y PAVIMENTOS</a:t>
            </a:r>
          </a:p>
          <a:p>
            <a:pPr lvl="1"/>
            <a:r>
              <a:rPr lang="es-ES" sz="1400" dirty="0" smtClean="0"/>
              <a:t>Tomas de fondo que impidan </a:t>
            </a:r>
            <a:r>
              <a:rPr lang="es-ES" sz="1400" dirty="0" err="1" smtClean="0"/>
              <a:t>atrapamiento</a:t>
            </a:r>
            <a:endParaRPr lang="es-ES" sz="1400" dirty="0" smtClean="0"/>
          </a:p>
          <a:p>
            <a:pPr lvl="1"/>
            <a:r>
              <a:rPr lang="es-ES" sz="1400" dirty="0" smtClean="0"/>
              <a:t>Pavimento de </a:t>
            </a:r>
            <a:r>
              <a:rPr lang="es-ES" sz="1400" dirty="0" err="1" smtClean="0"/>
              <a:t>solarium</a:t>
            </a:r>
            <a:r>
              <a:rPr lang="es-ES" sz="1400" dirty="0" smtClean="0"/>
              <a:t> circundantes clase 3(UNE-ENV 12633:2003)</a:t>
            </a:r>
          </a:p>
          <a:p>
            <a:r>
              <a:rPr lang="es-ES" sz="1400" dirty="0" smtClean="0"/>
              <a:t> </a:t>
            </a:r>
            <a:r>
              <a:rPr lang="es-ES" sz="1400" cap="all" dirty="0" smtClean="0"/>
              <a:t>ARTÍCULO 19. TRATAMIENTO DEL AGUA</a:t>
            </a:r>
          </a:p>
          <a:p>
            <a:pPr lvl="1"/>
            <a:r>
              <a:rPr lang="es-ES" sz="1400" dirty="0" smtClean="0"/>
              <a:t> </a:t>
            </a:r>
            <a:r>
              <a:rPr lang="es-ES" sz="1400" cap="all" dirty="0" smtClean="0"/>
              <a:t>A</a:t>
            </a:r>
            <a:r>
              <a:rPr lang="es-ES" sz="1400" dirty="0" smtClean="0"/>
              <a:t>rtículo 6. Tratamiento del agua</a:t>
            </a:r>
          </a:p>
          <a:p>
            <a:r>
              <a:rPr lang="es-ES" sz="1800" dirty="0" smtClean="0"/>
              <a:t> </a:t>
            </a:r>
            <a:r>
              <a:rPr lang="es-ES" sz="1400" dirty="0" smtClean="0"/>
              <a:t>ARTÍCULO 20. AGUA DE LLENADO</a:t>
            </a:r>
          </a:p>
          <a:p>
            <a:pPr lvl="1"/>
            <a:r>
              <a:rPr lang="es-ES" sz="1400" dirty="0" smtClean="0"/>
              <a:t> Artículo 6.  Tratamiento del agua</a:t>
            </a:r>
          </a:p>
          <a:p>
            <a:r>
              <a:rPr lang="es-ES" sz="1400" dirty="0" smtClean="0"/>
              <a:t> ARTÍCULO 21. PRODUCTOS QUÍMICOS </a:t>
            </a:r>
          </a:p>
          <a:p>
            <a:pPr lvl="1"/>
            <a:r>
              <a:rPr lang="es-ES" sz="1400" dirty="0" smtClean="0"/>
              <a:t>Artículo 7. Productos químicos</a:t>
            </a:r>
          </a:p>
          <a:p>
            <a:r>
              <a:rPr lang="es-ES" sz="1800" dirty="0" smtClean="0"/>
              <a:t> </a:t>
            </a:r>
            <a:r>
              <a:rPr lang="es-ES" sz="1400" dirty="0" smtClean="0"/>
              <a:t>ARTÍCULO 22. APARATOS, REACTIVOS Y PARÁMETROS</a:t>
            </a:r>
          </a:p>
          <a:p>
            <a:pPr lvl="1"/>
            <a:r>
              <a:rPr lang="es-ES" sz="1400" dirty="0" smtClean="0"/>
              <a:t> Artículo 9.3. Kits , Artículo 11. Control de la calidad, Anexos I y II</a:t>
            </a:r>
          </a:p>
          <a:p>
            <a:r>
              <a:rPr lang="es-ES" sz="1800" dirty="0" smtClean="0"/>
              <a:t> </a:t>
            </a:r>
            <a:r>
              <a:rPr lang="es-ES" sz="1400" dirty="0" smtClean="0"/>
              <a:t>DISPOSICIÓN ADICIONAL. FICHA</a:t>
            </a:r>
          </a:p>
          <a:p>
            <a:pPr lvl="1"/>
            <a:r>
              <a:rPr lang="es-ES" sz="1400" dirty="0" smtClean="0"/>
              <a:t> Artículo 4. Actuaciones y responsabilidades</a:t>
            </a:r>
          </a:p>
        </p:txBody>
      </p:sp>
      <p:sp>
        <p:nvSpPr>
          <p:cNvPr id="4" name="6 Título"/>
          <p:cNvSpPr txBox="1">
            <a:spLocks noGrp="1"/>
          </p:cNvSpPr>
          <p:nvPr>
            <p:ph type="title"/>
          </p:nvPr>
        </p:nvSpPr>
        <p:spPr bwMode="auto">
          <a:xfrm>
            <a:off x="71406" y="908050"/>
            <a:ext cx="870585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12600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ＭＳ Ｐゴシック" pitchFamily="-106" charset="-128"/>
                <a:cs typeface="Verdana" pitchFamily="34" charset="0"/>
              </a:rPr>
              <a:t>D53/1995: ART.MODIFICADOS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2413" y="1543068"/>
            <a:ext cx="8891587" cy="4529138"/>
          </a:xfrm>
        </p:spPr>
        <p:txBody>
          <a:bodyPr/>
          <a:lstStyle/>
          <a:p>
            <a:r>
              <a:rPr lang="es-ES" sz="1400" dirty="0" smtClean="0"/>
              <a:t>ARTÍCULO 9. SEPARACIÓN ENTRE VASOS</a:t>
            </a:r>
          </a:p>
          <a:p>
            <a:r>
              <a:rPr lang="es-ES" sz="1400" dirty="0" smtClean="0"/>
              <a:t>ARTÍCULO 23. VESTUARIOS</a:t>
            </a:r>
          </a:p>
          <a:p>
            <a:r>
              <a:rPr lang="es-ES" sz="1400" dirty="0" smtClean="0"/>
              <a:t>ARTÍCULO 24. ASEOS</a:t>
            </a:r>
          </a:p>
          <a:p>
            <a:r>
              <a:rPr lang="es-ES" sz="1400" dirty="0" smtClean="0"/>
              <a:t>ARTÍCULO 25. PAPELERAS</a:t>
            </a:r>
          </a:p>
          <a:p>
            <a:r>
              <a:rPr lang="es-ES" sz="1400" dirty="0" smtClean="0"/>
              <a:t>ARTÍCULO 26. DUCHAS</a:t>
            </a:r>
          </a:p>
          <a:p>
            <a:r>
              <a:rPr lang="es-ES" sz="1400" dirty="0" smtClean="0"/>
              <a:t>ARTÍCULO 27. CONDICIONES LIMPIEZA INSTALACIONES</a:t>
            </a:r>
          </a:p>
          <a:p>
            <a:r>
              <a:rPr lang="es-ES" sz="1400" dirty="0" smtClean="0"/>
              <a:t>ARTÍCULO 28. INFORMACIÓN SERVICIOS URGENCIA Y BOTIQUÍN</a:t>
            </a:r>
          </a:p>
          <a:p>
            <a:r>
              <a:rPr lang="es-ES" sz="1400" dirty="0" smtClean="0"/>
              <a:t>ARTÍCULO 29. </a:t>
            </a:r>
            <a:r>
              <a:rPr lang="es-ES" sz="1400" dirty="0" smtClean="0"/>
              <a:t>INFORMACIÓNUSUARIOS.NORMAS </a:t>
            </a:r>
            <a:r>
              <a:rPr lang="es-ES" sz="1400" dirty="0" smtClean="0"/>
              <a:t>DE RÉGIMEN INTERNO</a:t>
            </a:r>
          </a:p>
          <a:p>
            <a:r>
              <a:rPr lang="es-ES" sz="1400" dirty="0" smtClean="0"/>
              <a:t>ARTÍCULO </a:t>
            </a:r>
            <a:r>
              <a:rPr lang="es-ES" sz="1400" dirty="0" smtClean="0"/>
              <a:t>30.PERSONAL CARGO INSTALACIONES.  </a:t>
            </a:r>
            <a:r>
              <a:rPr lang="es-ES" sz="1400" dirty="0" smtClean="0"/>
              <a:t>SOCORRISTA Y </a:t>
            </a:r>
            <a:r>
              <a:rPr lang="es-ES" sz="1400" dirty="0" smtClean="0"/>
              <a:t>MANTENIMIENTO</a:t>
            </a:r>
            <a:endParaRPr lang="es-ES" sz="1400" dirty="0" smtClean="0"/>
          </a:p>
          <a:p>
            <a:r>
              <a:rPr lang="es-ES" sz="1400" dirty="0" smtClean="0"/>
              <a:t>ARTÍCULO 31. AUTORIZACIÓN AYUNTAMIENTOS</a:t>
            </a:r>
          </a:p>
          <a:p>
            <a:r>
              <a:rPr lang="es-ES" sz="1400" dirty="0" smtClean="0"/>
              <a:t>ARTÍCULO 32. LIBRO –REGISTRO*</a:t>
            </a:r>
          </a:p>
          <a:p>
            <a:r>
              <a:rPr lang="es-ES" sz="1400" dirty="0" smtClean="0"/>
              <a:t>ANEXO II Y III</a:t>
            </a:r>
          </a:p>
          <a:p>
            <a:endParaRPr lang="es-ES" sz="1400" dirty="0" smtClean="0"/>
          </a:p>
          <a:p>
            <a:pPr>
              <a:buNone/>
            </a:pPr>
            <a:endParaRPr lang="es-ES" sz="1400" dirty="0"/>
          </a:p>
        </p:txBody>
      </p:sp>
      <p:sp>
        <p:nvSpPr>
          <p:cNvPr id="4" name="6 Título"/>
          <p:cNvSpPr>
            <a:spLocks noGrp="1"/>
          </p:cNvSpPr>
          <p:nvPr>
            <p:ph type="title"/>
          </p:nvPr>
        </p:nvSpPr>
        <p:spPr>
          <a:xfrm>
            <a:off x="252413" y="928670"/>
            <a:ext cx="8705850" cy="490538"/>
          </a:xfrm>
        </p:spPr>
        <p:txBody>
          <a:bodyPr/>
          <a:lstStyle/>
          <a:p>
            <a:r>
              <a:rPr lang="es-ES" sz="2000" dirty="0" smtClean="0">
                <a:ea typeface="ＭＳ Ｐゴシック" pitchFamily="-106" charset="-128"/>
              </a:rPr>
              <a:t>D53/1995: ARTÍCULOS EN VIGOR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z="1200" dirty="0" smtClean="0"/>
              <a:t>                 </a:t>
            </a:r>
            <a:r>
              <a:rPr lang="es-ES" sz="1800" dirty="0" smtClean="0"/>
              <a:t>D 53/1995                                             RD 742/2013</a:t>
            </a:r>
          </a:p>
          <a:p>
            <a:pPr>
              <a:buNone/>
            </a:pPr>
            <a:r>
              <a:rPr lang="es-ES" sz="1200" dirty="0" smtClean="0"/>
              <a:t>                      </a:t>
            </a:r>
          </a:p>
          <a:p>
            <a:r>
              <a:rPr lang="es-ES" sz="1200" dirty="0" smtClean="0"/>
              <a:t>ARTÍCULO 33. COMPETENCIAS                                                     ART.2.11. DEFINICIONES</a:t>
            </a:r>
          </a:p>
          <a:p>
            <a:r>
              <a:rPr lang="es-ES" sz="1200" dirty="0" smtClean="0"/>
              <a:t>ARTÍCULOS 35, 36, 37. INFRACCIONES                                       ART.16. RÉGIMEN SANCIONADOR</a:t>
            </a:r>
          </a:p>
          <a:p>
            <a:pPr>
              <a:buNone/>
            </a:pPr>
            <a:r>
              <a:rPr lang="es-ES" sz="1200" dirty="0" smtClean="0"/>
              <a:t>    Y SANCIONES</a:t>
            </a:r>
          </a:p>
          <a:p>
            <a:r>
              <a:rPr lang="es-ES" sz="1200" dirty="0" smtClean="0"/>
              <a:t>ARTÍCULO 38. CIERRE PREVENTIVO                                             ART.12. SITUACIONES INC.</a:t>
            </a:r>
          </a:p>
          <a:p>
            <a:r>
              <a:rPr lang="es-ES" sz="1200" dirty="0" smtClean="0"/>
              <a:t>ARTÍCULO 39. DIRECTOR GENERAL DE                                         ART.2.11. DEFINICIONES</a:t>
            </a:r>
          </a:p>
          <a:p>
            <a:pPr>
              <a:buNone/>
            </a:pPr>
            <a:r>
              <a:rPr lang="es-ES" sz="1200" dirty="0" smtClean="0"/>
              <a:t>   SALUT PÚBLICA Y CONSUMO</a:t>
            </a:r>
          </a:p>
          <a:p>
            <a:pPr>
              <a:buNone/>
            </a:pPr>
            <a:r>
              <a:rPr lang="es-ES" sz="1200" dirty="0" smtClean="0"/>
              <a:t>                                            </a:t>
            </a:r>
          </a:p>
          <a:p>
            <a:pPr>
              <a:buNone/>
            </a:pPr>
            <a:endParaRPr lang="es-ES" sz="1200" dirty="0" smtClean="0"/>
          </a:p>
        </p:txBody>
      </p:sp>
      <p:sp>
        <p:nvSpPr>
          <p:cNvPr id="4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000" dirty="0" smtClean="0">
                <a:ea typeface="ＭＳ Ｐゴシック" pitchFamily="-106" charset="-128"/>
              </a:rPr>
              <a:t>D53/1995: ARTÍCULOS COINCIDENTES</a:t>
            </a:r>
          </a:p>
        </p:txBody>
      </p:sp>
      <p:sp>
        <p:nvSpPr>
          <p:cNvPr id="9" name="8 Flecha izquierda y derecha"/>
          <p:cNvSpPr/>
          <p:nvPr/>
        </p:nvSpPr>
        <p:spPr>
          <a:xfrm>
            <a:off x="4143372" y="2842062"/>
            <a:ext cx="1216152" cy="484632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ES" sz="2400" dirty="0" smtClean="0"/>
              <a:t>PROTOCOLO DE AUTOCONTROL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/>
              <a:t>PARÁMETROS Y FRECUENCIA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/>
              <a:t>REMITIR LA INFORMACIÓN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/>
              <a:t>NOTIFICAR LAS SITUACIONES INCIDENCIA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/>
              <a:t>INFORMAR AL USUARIO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/>
              <a:t>CALIDAD DE AGUA Y AIRE, PARA LAS DEMÁS PARTES DE LA INSTALACIÓN SIGUE EN VIGOR EL D 53/1995</a:t>
            </a:r>
            <a:endParaRPr lang="es-E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74788" y="3567113"/>
            <a:ext cx="6194425" cy="652462"/>
          </a:xfrm>
        </p:spPr>
        <p:txBody>
          <a:bodyPr/>
          <a:lstStyle/>
          <a:p>
            <a:pPr eaLnBrk="1" hangingPunct="1"/>
            <a:r>
              <a:rPr lang="es-ES" sz="1800" smtClean="0">
                <a:ea typeface="ＭＳ Ｐゴシック" pitchFamily="-106" charset="-128"/>
              </a:rPr>
              <a:t>Gracias por su atención </a:t>
            </a:r>
          </a:p>
        </p:txBody>
      </p:sp>
      <p:pic>
        <p:nvPicPr>
          <p:cNvPr id="27651" name="3 Imagen" descr="10_05_20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1428750"/>
            <a:ext cx="371475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3357554" y="4071942"/>
            <a:ext cx="357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accent5"/>
                </a:solidFill>
                <a:hlinkClick r:id="rId3"/>
              </a:rPr>
              <a:t>aalemany@dgsanita.caib.es</a:t>
            </a:r>
            <a:endParaRPr lang="es-ES" b="1" dirty="0" smtClean="0">
              <a:solidFill>
                <a:schemeClr val="accent5"/>
              </a:solidFill>
            </a:endParaRPr>
          </a:p>
          <a:p>
            <a:r>
              <a:rPr lang="es-ES" b="1" dirty="0" smtClean="0">
                <a:solidFill>
                  <a:schemeClr val="accent5"/>
                </a:solidFill>
                <a:hlinkClick r:id="rId4"/>
              </a:rPr>
              <a:t>malemany@dgsanita.caib.es</a:t>
            </a:r>
            <a:endParaRPr lang="es-ES" b="1" dirty="0" smtClean="0">
              <a:solidFill>
                <a:schemeClr val="accent5"/>
              </a:solidFill>
            </a:endParaRPr>
          </a:p>
          <a:p>
            <a:r>
              <a:rPr lang="es-ES" b="1" dirty="0" smtClean="0">
                <a:solidFill>
                  <a:schemeClr val="accent5"/>
                </a:solidFill>
                <a:hlinkClick r:id="rId5"/>
              </a:rPr>
              <a:t>egomis@dgsanita.caib.es</a:t>
            </a:r>
            <a:endParaRPr lang="es-ES" b="1" dirty="0" smtClean="0">
              <a:solidFill>
                <a:schemeClr val="accent5"/>
              </a:solidFill>
            </a:endParaRPr>
          </a:p>
          <a:p>
            <a:endParaRPr lang="es-ES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5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RD 742/2013: ÁMBITO DE APLICACIÓN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428736"/>
          <a:ext cx="9144000" cy="4929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2995"/>
                <a:gridCol w="1232995"/>
                <a:gridCol w="1132370"/>
                <a:gridCol w="2689380"/>
                <a:gridCol w="2856260"/>
              </a:tblGrid>
              <a:tr h="310070">
                <a:tc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</a:tr>
              <a:tr h="1050591">
                <a:tc rowSpan="4">
                  <a:txBody>
                    <a:bodyPr/>
                    <a:lstStyle/>
                    <a:p>
                      <a:r>
                        <a:rPr lang="es-ES" sz="10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ÁMBITO</a:t>
                      </a:r>
                      <a:r>
                        <a:rPr lang="es-ES" sz="10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 DE APLICACIÓN</a:t>
                      </a:r>
                      <a:endParaRPr lang="es-ES" sz="10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 vert="vert270" anchor="ctr" anchorCtr="1">
                    <a:solidFill>
                      <a:srgbClr val="003F87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USO</a:t>
                      </a:r>
                    </a:p>
                    <a:p>
                      <a:r>
                        <a:rPr lang="es-ES" sz="14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PÚBLICO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TIPO 1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ACTIVIDAD</a:t>
                      </a:r>
                      <a:r>
                        <a:rPr lang="es-ES" sz="14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 RELACIONADA CON EL AGUA ES EL </a:t>
                      </a:r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OBJETIVO PRINCIPAL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Piscinas públicas,</a:t>
                      </a:r>
                      <a:r>
                        <a:rPr lang="es-ES" sz="14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 de ocio, parques acuáticos, spas, entre otras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</a:tr>
              <a:tr h="87207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rgbClr val="6AAC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TIPO 2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SERVICIO SUPLEMENTARIO AL OBJETIVO PRINCIPAL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Hoteles, alojamientos turísticos, camping, terapéuticas, entre otras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</a:tr>
              <a:tr h="1526137">
                <a:tc vMerge="1"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6AACD4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USO </a:t>
                      </a:r>
                    </a:p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PRIVADO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TIPO 3</a:t>
                      </a:r>
                      <a:r>
                        <a:rPr lang="es-ES" sz="14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 A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DESTINADAS ÚNICA-</a:t>
                      </a:r>
                      <a:r>
                        <a:rPr lang="es-ES" sz="14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 MEN</a:t>
                      </a:r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TE A LA FAMILIA E INVITADOS DEL PROPIETARIO , U OCUPANTE, ALQUILER CASAS PARA USO FAMILIAR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Comunidades</a:t>
                      </a:r>
                      <a:r>
                        <a:rPr lang="es-ES" sz="14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 propietarios, casas rurales o de agroturismos, colegios mayores o similares, entre otras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</a:tr>
              <a:tr h="36336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TIPO 3 B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Unifamiliares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</a:tr>
              <a:tr h="806979">
                <a:tc>
                  <a:txBody>
                    <a:bodyPr/>
                    <a:lstStyle/>
                    <a:p>
                      <a:r>
                        <a:rPr lang="es-ES" sz="1000" b="1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EXCLUYE</a:t>
                      </a:r>
                      <a:endParaRPr lang="es-ES" sz="1000" b="1" baseline="0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 vert="vert270" anchor="ctr" anchorCtr="1">
                    <a:solidFill>
                      <a:srgbClr val="003F87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s-ES" sz="1400" b="1" dirty="0" smtClean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PISCINAS NATURALES</a:t>
                      </a:r>
                    </a:p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VASOS TERMALES O MINEROMEDICINALES</a:t>
                      </a:r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003F8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6AAC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6AAC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rgbClr val="6AACD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ea typeface="ＭＳ Ｐゴシック" pitchFamily="-106" charset="-128"/>
              </a:rPr>
              <a:t>RD 742/2013</a:t>
            </a:r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-106" charset="2"/>
              <a:buChar char="Ø"/>
            </a:pPr>
            <a:r>
              <a:rPr lang="es-ES" dirty="0" smtClean="0">
                <a:ea typeface="ＭＳ Ｐゴシック" pitchFamily="-106" charset="-128"/>
              </a:rPr>
              <a:t> PISCINAS USO PÚBLICO</a:t>
            </a:r>
          </a:p>
          <a:p>
            <a:pPr>
              <a:buFont typeface="Wingdings" pitchFamily="-106" charset="2"/>
              <a:buChar char="Ø"/>
            </a:pPr>
            <a:r>
              <a:rPr lang="es-ES" dirty="0" smtClean="0">
                <a:ea typeface="ＭＳ Ｐゴシック" pitchFamily="-106" charset="-128"/>
              </a:rPr>
              <a:t> PISCINAS DE USO PRIVADO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-71438" y="908050"/>
            <a:ext cx="8705851" cy="490538"/>
          </a:xfrm>
        </p:spPr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USO PÚBLICO: ACTUACIONES Y REPONSABILIDADES</a:t>
            </a:r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>
          <a:xfrm>
            <a:off x="255588" y="1597025"/>
            <a:ext cx="8378825" cy="4529138"/>
          </a:xfrm>
        </p:spPr>
        <p:txBody>
          <a:bodyPr/>
          <a:lstStyle/>
          <a:p>
            <a:pPr>
              <a:buFont typeface="Wingdings" pitchFamily="-106" charset="2"/>
              <a:buChar char="Ø"/>
              <a:defRPr/>
            </a:pPr>
            <a:r>
              <a:rPr lang="es-ES" dirty="0" smtClean="0">
                <a:ea typeface="ＭＳ Ｐゴシック" pitchFamily="-106" charset="-128"/>
              </a:rPr>
              <a:t> </a:t>
            </a:r>
            <a:r>
              <a:rPr lang="es-ES" sz="2400" dirty="0" smtClean="0">
                <a:ea typeface="ＭＳ Ｐゴシック" pitchFamily="-106" charset="-128"/>
              </a:rPr>
              <a:t>Titular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Comunicar la apertura(construcción o modificación)</a:t>
            </a:r>
          </a:p>
          <a:p>
            <a:pPr lvl="2">
              <a:defRPr/>
            </a:pPr>
            <a:r>
              <a:rPr lang="es-ES" sz="1600" dirty="0" smtClean="0">
                <a:solidFill>
                  <a:schemeClr val="accent1">
                    <a:lumMod val="25000"/>
                  </a:schemeClr>
                </a:solidFill>
                <a:ea typeface="ＭＳ Ｐゴシック" pitchFamily="-106" charset="-128"/>
              </a:rPr>
              <a:t> </a:t>
            </a:r>
            <a:r>
              <a:rPr lang="es-ES" sz="1600" u="sng" dirty="0" smtClean="0">
                <a:solidFill>
                  <a:srgbClr val="336699"/>
                </a:solidFill>
                <a:ea typeface="ＭＳ Ｐゴシック" pitchFamily="-106" charset="-128"/>
              </a:rPr>
              <a:t>piscines@dgsanita.caib.es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Funcionamiento de la piscina</a:t>
            </a:r>
          </a:p>
          <a:p>
            <a:pPr lvl="1">
              <a:buFont typeface="Wingdings" pitchFamily="-106" charset="2"/>
              <a:buChar char="v"/>
              <a:defRPr/>
            </a:pPr>
            <a:r>
              <a:rPr lang="es-ES" sz="2000" dirty="0" smtClean="0">
                <a:ea typeface="ＭＳ Ｐゴシック" pitchFamily="-106" charset="-128"/>
              </a:rPr>
              <a:t> Autocontrol, situaciones de incidencia e  incumplimientos</a:t>
            </a:r>
          </a:p>
          <a:p>
            <a:pPr>
              <a:buFont typeface="Wingdings" pitchFamily="-106" charset="2"/>
              <a:buChar char="Ø"/>
              <a:defRPr/>
            </a:pPr>
            <a:r>
              <a:rPr lang="es-ES" dirty="0" smtClean="0">
                <a:ea typeface="ＭＳ Ｐゴシック" pitchFamily="-106" charset="-128"/>
              </a:rPr>
              <a:t> </a:t>
            </a:r>
            <a:r>
              <a:rPr lang="es-ES" sz="2400" dirty="0" smtClean="0">
                <a:ea typeface="ＭＳ Ｐゴシック" pitchFamily="-106" charset="-128"/>
              </a:rPr>
              <a:t>Guía diseño del programa de autocontrol</a:t>
            </a:r>
          </a:p>
          <a:p>
            <a:pPr>
              <a:buFont typeface="Wingdings" pitchFamily="-106" charset="2"/>
              <a:buChar char="Ø"/>
              <a:defRPr/>
            </a:pPr>
            <a:endParaRPr lang="es-ES" sz="2400" dirty="0" smtClean="0">
              <a:ea typeface="ＭＳ Ｐゴシック" pitchFamily="-10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USO PÚBLICO: CARACTERÍSTICAS DE LA PISCINA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434976" y="1357298"/>
            <a:ext cx="8351866" cy="4529138"/>
          </a:xfrm>
        </p:spPr>
        <p:txBody>
          <a:bodyPr/>
          <a:lstStyle/>
          <a:p>
            <a:pPr algn="just">
              <a:buFont typeface="Wingdings" pitchFamily="-106" charset="2"/>
              <a:buChar char="Ø"/>
              <a:defRPr/>
            </a:pPr>
            <a:r>
              <a:rPr lang="es-ES" sz="2400" dirty="0" smtClean="0">
                <a:ea typeface="ＭＳ Ｐゴシック" pitchFamily="-106" charset="-128"/>
              </a:rPr>
              <a:t> </a:t>
            </a:r>
            <a:r>
              <a:rPr lang="es-ES" sz="1800" dirty="0" smtClean="0">
                <a:ea typeface="ＭＳ Ｐゴシック" pitchFamily="-106" charset="-128"/>
              </a:rPr>
              <a:t>Nueva construcción o modificación cumplir:</a:t>
            </a:r>
          </a:p>
          <a:p>
            <a:pPr lvl="1" algn="just">
              <a:buFont typeface="Wingdings" pitchFamily="-106" charset="2"/>
              <a:buChar char="v"/>
              <a:defRPr/>
            </a:pPr>
            <a:r>
              <a:rPr lang="es-ES" dirty="0" smtClean="0">
                <a:ea typeface="ＭＳ Ｐゴシック" pitchFamily="-106" charset="-128"/>
              </a:rPr>
              <a:t> </a:t>
            </a:r>
            <a:r>
              <a:rPr lang="es-ES" sz="1600" dirty="0" smtClean="0">
                <a:ea typeface="ＭＳ Ｐゴシック" pitchFamily="-106" charset="-128"/>
              </a:rPr>
              <a:t>RD 314/2006, CTE</a:t>
            </a:r>
          </a:p>
          <a:p>
            <a:pPr lvl="2" algn="just">
              <a:defRPr/>
            </a:pPr>
            <a:r>
              <a:rPr lang="es-ES" sz="1400" dirty="0" smtClean="0">
                <a:ea typeface="ＭＳ Ｐゴシック" pitchFamily="-106" charset="-128"/>
              </a:rPr>
              <a:t>Sección SUA 1. Seguridad frente al riesgo de caídas</a:t>
            </a:r>
          </a:p>
          <a:p>
            <a:pPr lvl="2" algn="just">
              <a:defRPr/>
            </a:pPr>
            <a:r>
              <a:rPr lang="es-ES" sz="1400" dirty="0" smtClean="0">
                <a:ea typeface="ＭＳ Ｐゴシック" pitchFamily="-106" charset="-128"/>
              </a:rPr>
              <a:t>Sección SUA 6. Seguridad frente al riesgo de ahogamiento (excluye competición, enseñanza, unifamiliares, termales, hidroterapia y terapéuticas)</a:t>
            </a:r>
          </a:p>
          <a:p>
            <a:pPr lvl="2" algn="just">
              <a:defRPr/>
            </a:pPr>
            <a:r>
              <a:rPr lang="es-ES" sz="1400" dirty="0" smtClean="0">
                <a:ea typeface="ＭＳ Ｐゴシック" pitchFamily="-106" charset="-128"/>
              </a:rPr>
              <a:t>Sección SUA 9. Accesibilidad (excluye infantiles)</a:t>
            </a:r>
            <a:endParaRPr lang="es-ES" sz="1400" dirty="0" smtClean="0">
              <a:solidFill>
                <a:srgbClr val="FF0000"/>
              </a:solidFill>
              <a:ea typeface="ＭＳ Ｐゴシック" pitchFamily="-106" charset="-128"/>
            </a:endParaRPr>
          </a:p>
          <a:p>
            <a:pPr lvl="1" algn="just">
              <a:buFont typeface="Wingdings" pitchFamily="-106" charset="2"/>
              <a:buChar char="v"/>
              <a:defRPr/>
            </a:pPr>
            <a:r>
              <a:rPr lang="es-ES" dirty="0" smtClean="0">
                <a:ea typeface="ＭＳ Ｐゴシック" pitchFamily="-106" charset="-128"/>
              </a:rPr>
              <a:t> </a:t>
            </a:r>
            <a:r>
              <a:rPr lang="es-ES" sz="1600" dirty="0" smtClean="0">
                <a:ea typeface="ＭＳ Ｐゴシック" pitchFamily="-106" charset="-128"/>
              </a:rPr>
              <a:t>RD 1027/2007, RITE (Piscinas cubiertas)</a:t>
            </a:r>
          </a:p>
          <a:p>
            <a:pPr lvl="2" algn="just">
              <a:defRPr/>
            </a:pPr>
            <a:r>
              <a:rPr lang="es-ES" sz="1400" dirty="0" smtClean="0">
                <a:ea typeface="ＭＳ Ｐゴシック" pitchFamily="-106" charset="-128"/>
              </a:rPr>
              <a:t> Temperatura, humedad, renovación y calidad aire</a:t>
            </a:r>
          </a:p>
          <a:p>
            <a:pPr lvl="1" algn="just">
              <a:buFont typeface="Wingdings" pitchFamily="-106" charset="2"/>
              <a:buChar char="v"/>
              <a:defRPr/>
            </a:pPr>
            <a:r>
              <a:rPr lang="es-ES" dirty="0" smtClean="0">
                <a:ea typeface="ＭＳ Ｐゴシック" pitchFamily="-106" charset="-128"/>
              </a:rPr>
              <a:t> </a:t>
            </a:r>
            <a:r>
              <a:rPr lang="es-ES" sz="1600" dirty="0" smtClean="0">
                <a:ea typeface="ＭＳ Ｐゴシック" pitchFamily="-106" charset="-128"/>
              </a:rPr>
              <a:t>Otra norma que le sea de aplicación (D 53/1995)</a:t>
            </a:r>
          </a:p>
          <a:p>
            <a:pPr algn="just">
              <a:defRPr/>
            </a:pPr>
            <a:r>
              <a:rPr lang="es-ES" sz="2200" dirty="0" smtClean="0">
                <a:ea typeface="ＭＳ Ｐゴシック" pitchFamily="-106" charset="-128"/>
              </a:rPr>
              <a:t> </a:t>
            </a:r>
            <a:r>
              <a:rPr lang="es-ES" sz="1800" dirty="0" smtClean="0">
                <a:ea typeface="ＭＳ Ｐゴシック" pitchFamily="-106" charset="-128"/>
              </a:rPr>
              <a:t>Elementos adecuados para prevenir riesgos y garantizar la salubridad de las instalaciones</a:t>
            </a:r>
          </a:p>
          <a:p>
            <a:pPr lvl="1" algn="just">
              <a:buFont typeface="Wingdings" pitchFamily="-106" charset="2"/>
              <a:buNone/>
              <a:defRPr/>
            </a:pPr>
            <a:endParaRPr lang="es-ES" sz="2000" dirty="0" smtClean="0">
              <a:ea typeface="ＭＳ Ｐゴシック" pitchFamily="-10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ea typeface="ＭＳ Ｐゴシック" pitchFamily="-106" charset="-128"/>
              </a:rPr>
              <a:t>USO PÚBLICO: TRATAMIENTO DEL AGUA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255588" y="1597025"/>
            <a:ext cx="8702675" cy="4529138"/>
          </a:xfrm>
        </p:spPr>
        <p:txBody>
          <a:bodyPr/>
          <a:lstStyle/>
          <a:p>
            <a:pPr algn="just"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Cumplir los parámetros de este RD</a:t>
            </a:r>
          </a:p>
          <a:p>
            <a:pPr algn="just"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Agua filtrada y desinfectada</a:t>
            </a:r>
          </a:p>
          <a:p>
            <a:pPr algn="just"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Tratamientos no se realizarán directamente en el vaso.  Excepcionalmente:</a:t>
            </a:r>
          </a:p>
          <a:p>
            <a:pPr lvl="1" algn="just"/>
            <a:r>
              <a:rPr lang="es-ES" sz="2000" dirty="0" smtClean="0">
                <a:ea typeface="ＭＳ Ｐゴシック" pitchFamily="-106" charset="-128"/>
              </a:rPr>
              <a:t>Vaso cerrado</a:t>
            </a:r>
          </a:p>
          <a:p>
            <a:pPr lvl="1" algn="just"/>
            <a:r>
              <a:rPr lang="es-ES" sz="2000" dirty="0" smtClean="0">
                <a:ea typeface="ＭＳ Ｐゴシック" pitchFamily="-106" charset="-128"/>
              </a:rPr>
              <a:t>Ausencia bañistas</a:t>
            </a:r>
          </a:p>
          <a:p>
            <a:pPr lvl="1" algn="just"/>
            <a:r>
              <a:rPr lang="es-ES" sz="2000" dirty="0" smtClean="0">
                <a:ea typeface="ＭＳ Ｐゴシック" pitchFamily="-106" charset="-128"/>
              </a:rPr>
              <a:t>Plazo de seguridad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ea typeface="ＭＳ Ｐゴシック" pitchFamily="-106" charset="-128"/>
              </a:rPr>
              <a:t>USO PÚBLICO: PRODUCTOS QUÍMICOS</a:t>
            </a: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55588" y="1500188"/>
            <a:ext cx="8031162" cy="4529137"/>
          </a:xfrm>
        </p:spPr>
        <p:txBody>
          <a:bodyPr/>
          <a:lstStyle/>
          <a:p>
            <a:pPr>
              <a:buFont typeface="Wingdings" pitchFamily="-106" charset="2"/>
              <a:buChar char="Ø"/>
            </a:pPr>
            <a:r>
              <a:rPr lang="es-ES" dirty="0" smtClean="0">
                <a:ea typeface="ＭＳ Ｐゴシック" pitchFamily="-106" charset="-128"/>
              </a:rPr>
              <a:t> </a:t>
            </a:r>
            <a:r>
              <a:rPr lang="es-ES" sz="2400" dirty="0" err="1" smtClean="0">
                <a:ea typeface="ＭＳ Ｐゴシック" pitchFamily="-106" charset="-128"/>
              </a:rPr>
              <a:t>Biocidas</a:t>
            </a:r>
            <a:r>
              <a:rPr lang="es-ES" sz="2400" dirty="0" smtClean="0">
                <a:ea typeface="ＭＳ Ｐゴシック" pitchFamily="-106" charset="-128"/>
              </a:rPr>
              <a:t> Tipo 2 </a:t>
            </a:r>
          </a:p>
          <a:p>
            <a:pPr lvl="1"/>
            <a:r>
              <a:rPr lang="es-ES" sz="2000" dirty="0" smtClean="0">
                <a:ea typeface="ＭＳ Ｐゴシック" pitchFamily="-106" charset="-128"/>
                <a:hlinkClick r:id="rId2" action="ppaction://hlinkfile"/>
              </a:rPr>
              <a:t>Productos químicos</a:t>
            </a:r>
            <a:r>
              <a:rPr lang="es-ES" sz="2000" dirty="0" smtClean="0">
                <a:ea typeface="ＭＳ Ｐゴシック" pitchFamily="-106" charset="-128"/>
                <a:hlinkClick r:id="rId3"/>
              </a:rPr>
              <a:t> </a:t>
            </a:r>
          </a:p>
          <a:p>
            <a:r>
              <a:rPr lang="es-ES" sz="2400" dirty="0" smtClean="0">
                <a:ea typeface="ＭＳ Ｐゴシック" pitchFamily="-106" charset="-128"/>
              </a:rPr>
              <a:t> Resto de productos cumplirán Reglamento (CE) nº 1907/2006 (REACH)</a:t>
            </a:r>
          </a:p>
          <a:p>
            <a:pPr algn="just">
              <a:buFont typeface="Wingdings" pitchFamily="-106" charset="2"/>
              <a:buChar char="Ø"/>
            </a:pPr>
            <a:r>
              <a:rPr lang="es-ES" sz="2400" dirty="0" smtClean="0">
                <a:ea typeface="ＭＳ Ｐゴシック" pitchFamily="-106" charset="-128"/>
              </a:rPr>
              <a:t> Sistemas automáticos o semiautomáticos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3">
        <a:dk1>
          <a:srgbClr val="FFFFFF"/>
        </a:dk1>
        <a:lt1>
          <a:srgbClr val="FFFFFF"/>
        </a:lt1>
        <a:dk2>
          <a:srgbClr val="FFFFFF"/>
        </a:dk2>
        <a:lt2>
          <a:srgbClr val="808080"/>
        </a:lt2>
        <a:accent1>
          <a:srgbClr val="9EC9E3"/>
        </a:accent1>
        <a:accent2>
          <a:srgbClr val="003F87"/>
        </a:accent2>
        <a:accent3>
          <a:srgbClr val="FFFFFF"/>
        </a:accent3>
        <a:accent4>
          <a:srgbClr val="DADADA"/>
        </a:accent4>
        <a:accent5>
          <a:srgbClr val="CCE1EF"/>
        </a:accent5>
        <a:accent6>
          <a:srgbClr val="00387A"/>
        </a:accent6>
        <a:hlink>
          <a:srgbClr val="3484B6"/>
        </a:hlink>
        <a:folHlink>
          <a:srgbClr val="CE112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ZUL">
  <a:themeElements>
    <a:clrScheme name="AZUL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AZU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ZU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L 13">
        <a:dk1>
          <a:srgbClr val="FFFFFF"/>
        </a:dk1>
        <a:lt1>
          <a:srgbClr val="FFFFFF"/>
        </a:lt1>
        <a:dk2>
          <a:srgbClr val="FFFFFF"/>
        </a:dk2>
        <a:lt2>
          <a:srgbClr val="808080"/>
        </a:lt2>
        <a:accent1>
          <a:srgbClr val="9EC9E3"/>
        </a:accent1>
        <a:accent2>
          <a:srgbClr val="003F87"/>
        </a:accent2>
        <a:accent3>
          <a:srgbClr val="FFFFFF"/>
        </a:accent3>
        <a:accent4>
          <a:srgbClr val="DADADA"/>
        </a:accent4>
        <a:accent5>
          <a:srgbClr val="CCE1EF"/>
        </a:accent5>
        <a:accent6>
          <a:srgbClr val="00387A"/>
        </a:accent6>
        <a:hlink>
          <a:srgbClr val="3484B6"/>
        </a:hlink>
        <a:folHlink>
          <a:srgbClr val="CE112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4259</TotalTime>
  <Words>2089</Words>
  <Application>Microsoft Macintosh PowerPoint</Application>
  <PresentationFormat>Presentación en pantalla (4:3)</PresentationFormat>
  <Paragraphs>399</Paragraphs>
  <Slides>36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36</vt:i4>
      </vt:variant>
    </vt:vector>
  </HeadingPairs>
  <TitlesOfParts>
    <vt:vector size="38" baseType="lpstr">
      <vt:lpstr>Diseño predeterminado</vt:lpstr>
      <vt:lpstr>AZUL</vt:lpstr>
      <vt:lpstr>APLICACIÓN   REAL DECRETO 742/2013  Y DECRETO 53/1995</vt:lpstr>
      <vt:lpstr>NORMATIVA</vt:lpstr>
      <vt:lpstr>REAL DECRETO 742/2013</vt:lpstr>
      <vt:lpstr>RD 742/2013: ÁMBITO DE APLICACIÓN</vt:lpstr>
      <vt:lpstr>RD 742/2013</vt:lpstr>
      <vt:lpstr>USO PÚBLICO: ACTUACIONES Y REPONSABILIDADES</vt:lpstr>
      <vt:lpstr>USO PÚBLICO: CARACTERÍSTICAS DE LA PISCINA</vt:lpstr>
      <vt:lpstr>USO PÚBLICO: TRATAMIENTO DEL AGUA</vt:lpstr>
      <vt:lpstr>USO PÚBLICO: PRODUCTOS QUÍMICOS</vt:lpstr>
      <vt:lpstr>USO PÚBLICO: PERSONAL</vt:lpstr>
      <vt:lpstr>USO PÚBLICO: LABORATORIOS Y MÉTODOS</vt:lpstr>
      <vt:lpstr>USO PÚBLICO: CRITERIOS CALIDAD AGUA Y AIRE</vt:lpstr>
      <vt:lpstr>USO PÚBLICO: CONTROL DE LA CALIDAD</vt:lpstr>
      <vt:lpstr>CONTROLES</vt:lpstr>
      <vt:lpstr>FRECUENCIA MÍNIMA MUESTREO</vt:lpstr>
      <vt:lpstr>USO PÚBLICO: CONTROL DE LA CALIDAD</vt:lpstr>
      <vt:lpstr>USO PÚBLICO: PROTOCOLO AUTOCONTROL</vt:lpstr>
      <vt:lpstr>USO PÚBLICO: AUTOCONTROL</vt:lpstr>
      <vt:lpstr>USO PÚBLICO: CONTENIDO DEL AUTOCONTROL</vt:lpstr>
      <vt:lpstr>USO PÚBLICO: SITUACIONES INCUMPLIMIENTO</vt:lpstr>
      <vt:lpstr>USO PÚBLICO: SITUACIONES INCIDENCIA</vt:lpstr>
      <vt:lpstr>USO PÚBLICO: INFORMACIÓN PÚBLICO</vt:lpstr>
      <vt:lpstr>USO PÚBLICO: REMISIÓN INFORMACIÓN</vt:lpstr>
      <vt:lpstr>PARTE A y B: INSTALACIÓN Y TTO. AGUA</vt:lpstr>
      <vt:lpstr>PARTE C: MUESTREO POR VASOS</vt:lpstr>
      <vt:lpstr>USO PÚBLICO: REMISIÓN INFORMACIÓN</vt:lpstr>
      <vt:lpstr>USO PRIVADO</vt:lpstr>
      <vt:lpstr>DECRETO 53/1995</vt:lpstr>
      <vt:lpstr>D53/1995: ÁMBITO DE APLICACIÓN</vt:lpstr>
      <vt:lpstr>D53/1995: ARTÍCULOS MODIFICADOS</vt:lpstr>
      <vt:lpstr>Diapositiva 31</vt:lpstr>
      <vt:lpstr>D53/1995: ART.MODIFICADOS</vt:lpstr>
      <vt:lpstr>D53/1995: ARTÍCULOS EN VIGOR</vt:lpstr>
      <vt:lpstr>D53/1995: ARTÍCULOS COINCIDENTES</vt:lpstr>
      <vt:lpstr>CONCLUSIONES</vt:lpstr>
      <vt:lpstr>Gracias por su atención </vt:lpstr>
    </vt:vector>
  </TitlesOfParts>
  <Company>LTI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Favio</dc:creator>
  <cp:lastModifiedBy>Eva</cp:lastModifiedBy>
  <cp:revision>535</cp:revision>
  <dcterms:created xsi:type="dcterms:W3CDTF">2011-10-06T07:58:03Z</dcterms:created>
  <dcterms:modified xsi:type="dcterms:W3CDTF">2014-03-18T18:39:42Z</dcterms:modified>
</cp:coreProperties>
</file>